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3" Type="http://schemas.openxmlformats.org/officeDocument/2006/relationships/slide" Target="slides/slide59.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200" u="none" cap="none" strike="noStrike">
                <a:solidFill>
                  <a:schemeClr val="dk1"/>
                </a:solidFill>
                <a:latin typeface="Arial"/>
                <a:ea typeface="Arial"/>
                <a:cs typeface="Arial"/>
                <a:sym typeface="Arial"/>
              </a:defRPr>
            </a:lvl2pPr>
            <a:lvl3pPr indent="0" lvl="2" marL="914400" marR="0" rtl="0" algn="l">
              <a:spcBef>
                <a:spcPts val="0"/>
              </a:spcBef>
              <a:buNone/>
              <a:defRPr b="0" i="0" sz="1200" u="none" cap="none" strike="noStrike">
                <a:solidFill>
                  <a:schemeClr val="dk1"/>
                </a:solidFill>
                <a:latin typeface="Arial"/>
                <a:ea typeface="Arial"/>
                <a:cs typeface="Arial"/>
                <a:sym typeface="Arial"/>
              </a:defRPr>
            </a:lvl3pPr>
            <a:lvl4pPr indent="0" lvl="3" marL="1371600" marR="0" rtl="0" algn="l">
              <a:spcBef>
                <a:spcPts val="0"/>
              </a:spcBef>
              <a:buNone/>
              <a:defRPr b="0" i="0" sz="1200" u="none" cap="none" strike="noStrike">
                <a:solidFill>
                  <a:schemeClr val="dk1"/>
                </a:solidFill>
                <a:latin typeface="Arial"/>
                <a:ea typeface="Arial"/>
                <a:cs typeface="Arial"/>
                <a:sym typeface="Arial"/>
              </a:defRPr>
            </a:lvl4pPr>
            <a:lvl5pPr indent="0" lvl="4" marL="1828800" marR="0" rtl="0" algn="l">
              <a:spcBef>
                <a:spcPts val="0"/>
              </a:spcBef>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 name="Shape 8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2016.03.03</a:t>
            </a:r>
          </a:p>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87" name="Shape 8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4" name="Shape 15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건물 건설 진행 중 상태의 경우 팝업</a:t>
            </a:r>
          </a:p>
        </p:txBody>
      </p:sp>
      <p:sp>
        <p:nvSpPr>
          <p:cNvPr id="155" name="Shape 15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 name="Shape 16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건물 건설 진행 중 상태의 경우 팝업</a:t>
            </a:r>
          </a:p>
        </p:txBody>
      </p:sp>
      <p:sp>
        <p:nvSpPr>
          <p:cNvPr id="170" name="Shape 17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건물 건설 진행 중 상태의 경우 팝업</a:t>
            </a:r>
          </a:p>
        </p:txBody>
      </p:sp>
      <p:sp>
        <p:nvSpPr>
          <p:cNvPr id="201" name="Shape 20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6" name="Shape 21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17" name="Shape 21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4" name="Shape 27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75" name="Shape 27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7" name="Shape 32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28" name="Shape 32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4" name="Shape 39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95" name="Shape 39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0" name="Shape 44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41" name="Shape 44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7" name="Shape 55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558" name="Shape 55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70" name="Shape 67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671" name="Shape 67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2" name="Shape 81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813" name="Shape 81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2" name="Shape 94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943" name="Shape 94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53" name="Shape 105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054" name="Shape 105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3" name="Shape 1173"/>
        <p:cNvGrpSpPr/>
        <p:nvPr/>
      </p:nvGrpSpPr>
      <p:grpSpPr>
        <a:xfrm>
          <a:off x="0" y="0"/>
          <a:ext cx="0" cy="0"/>
          <a:chOff x="0" y="0"/>
          <a:chExt cx="0" cy="0"/>
        </a:xfrm>
      </p:grpSpPr>
      <p:sp>
        <p:nvSpPr>
          <p:cNvPr id="1174" name="Shape 117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75" name="Shape 117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176" name="Shape 117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5" name="Shape 1305"/>
        <p:cNvGrpSpPr/>
        <p:nvPr/>
      </p:nvGrpSpPr>
      <p:grpSpPr>
        <a:xfrm>
          <a:off x="0" y="0"/>
          <a:ext cx="0" cy="0"/>
          <a:chOff x="0" y="0"/>
          <a:chExt cx="0" cy="0"/>
        </a:xfrm>
      </p:grpSpPr>
      <p:sp>
        <p:nvSpPr>
          <p:cNvPr id="1306" name="Shape 13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7" name="Shape 130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308" name="Shape 130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5" name="Shape 1435"/>
        <p:cNvGrpSpPr/>
        <p:nvPr/>
      </p:nvGrpSpPr>
      <p:grpSpPr>
        <a:xfrm>
          <a:off x="0" y="0"/>
          <a:ext cx="0" cy="0"/>
          <a:chOff x="0" y="0"/>
          <a:chExt cx="0" cy="0"/>
        </a:xfrm>
      </p:grpSpPr>
      <p:sp>
        <p:nvSpPr>
          <p:cNvPr id="1436" name="Shape 143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7" name="Shape 143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438" name="Shape 143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6" name="Shape 1566"/>
        <p:cNvGrpSpPr/>
        <p:nvPr/>
      </p:nvGrpSpPr>
      <p:grpSpPr>
        <a:xfrm>
          <a:off x="0" y="0"/>
          <a:ext cx="0" cy="0"/>
          <a:chOff x="0" y="0"/>
          <a:chExt cx="0" cy="0"/>
        </a:xfrm>
      </p:grpSpPr>
      <p:sp>
        <p:nvSpPr>
          <p:cNvPr id="1567" name="Shape 156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8" name="Shape 156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569" name="Shape 156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7" name="Shape 1697"/>
        <p:cNvGrpSpPr/>
        <p:nvPr/>
      </p:nvGrpSpPr>
      <p:grpSpPr>
        <a:xfrm>
          <a:off x="0" y="0"/>
          <a:ext cx="0" cy="0"/>
          <a:chOff x="0" y="0"/>
          <a:chExt cx="0" cy="0"/>
        </a:xfrm>
      </p:grpSpPr>
      <p:sp>
        <p:nvSpPr>
          <p:cNvPr id="1698" name="Shape 169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9" name="Shape 169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700" name="Shape 170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1" name="Shape 1831"/>
        <p:cNvGrpSpPr/>
        <p:nvPr/>
      </p:nvGrpSpPr>
      <p:grpSpPr>
        <a:xfrm>
          <a:off x="0" y="0"/>
          <a:ext cx="0" cy="0"/>
          <a:chOff x="0" y="0"/>
          <a:chExt cx="0" cy="0"/>
        </a:xfrm>
      </p:grpSpPr>
      <p:sp>
        <p:nvSpPr>
          <p:cNvPr id="1832" name="Shape 183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3" name="Shape 183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834" name="Shape 183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1" name="Shape 1971"/>
        <p:cNvGrpSpPr/>
        <p:nvPr/>
      </p:nvGrpSpPr>
      <p:grpSpPr>
        <a:xfrm>
          <a:off x="0" y="0"/>
          <a:ext cx="0" cy="0"/>
          <a:chOff x="0" y="0"/>
          <a:chExt cx="0" cy="0"/>
        </a:xfrm>
      </p:grpSpPr>
      <p:sp>
        <p:nvSpPr>
          <p:cNvPr id="1972" name="Shape 197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73" name="Shape 197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1974" name="Shape 197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 name="Shape 9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99" name="Shape 9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2" name="Shape 2112"/>
        <p:cNvGrpSpPr/>
        <p:nvPr/>
      </p:nvGrpSpPr>
      <p:grpSpPr>
        <a:xfrm>
          <a:off x="0" y="0"/>
          <a:ext cx="0" cy="0"/>
          <a:chOff x="0" y="0"/>
          <a:chExt cx="0" cy="0"/>
        </a:xfrm>
      </p:grpSpPr>
      <p:sp>
        <p:nvSpPr>
          <p:cNvPr id="2113" name="Shape 211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14" name="Shape 211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115" name="Shape 211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2" name="Shape 2122"/>
        <p:cNvGrpSpPr/>
        <p:nvPr/>
      </p:nvGrpSpPr>
      <p:grpSpPr>
        <a:xfrm>
          <a:off x="0" y="0"/>
          <a:ext cx="0" cy="0"/>
          <a:chOff x="0" y="0"/>
          <a:chExt cx="0" cy="0"/>
        </a:xfrm>
      </p:grpSpPr>
      <p:sp>
        <p:nvSpPr>
          <p:cNvPr id="2123" name="Shape 212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24" name="Shape 212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125" name="Shape 212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3" name="Shape 2193"/>
        <p:cNvGrpSpPr/>
        <p:nvPr/>
      </p:nvGrpSpPr>
      <p:grpSpPr>
        <a:xfrm>
          <a:off x="0" y="0"/>
          <a:ext cx="0" cy="0"/>
          <a:chOff x="0" y="0"/>
          <a:chExt cx="0" cy="0"/>
        </a:xfrm>
      </p:grpSpPr>
      <p:sp>
        <p:nvSpPr>
          <p:cNvPr id="2194" name="Shape 219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95" name="Shape 219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196" name="Shape 219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61" name="Shape 226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262" name="Shape 226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5" name="Shape 2325"/>
        <p:cNvGrpSpPr/>
        <p:nvPr/>
      </p:nvGrpSpPr>
      <p:grpSpPr>
        <a:xfrm>
          <a:off x="0" y="0"/>
          <a:ext cx="0" cy="0"/>
          <a:chOff x="0" y="0"/>
          <a:chExt cx="0" cy="0"/>
        </a:xfrm>
      </p:grpSpPr>
      <p:sp>
        <p:nvSpPr>
          <p:cNvPr id="2326" name="Shape 232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27" name="Shape 232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328" name="Shape 232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8" name="Shape 2388"/>
        <p:cNvGrpSpPr/>
        <p:nvPr/>
      </p:nvGrpSpPr>
      <p:grpSpPr>
        <a:xfrm>
          <a:off x="0" y="0"/>
          <a:ext cx="0" cy="0"/>
          <a:chOff x="0" y="0"/>
          <a:chExt cx="0" cy="0"/>
        </a:xfrm>
      </p:grpSpPr>
      <p:sp>
        <p:nvSpPr>
          <p:cNvPr id="2389" name="Shape 23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90" name="Shape 239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391" name="Shape 239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8" name="Shape 2458"/>
        <p:cNvGrpSpPr/>
        <p:nvPr/>
      </p:nvGrpSpPr>
      <p:grpSpPr>
        <a:xfrm>
          <a:off x="0" y="0"/>
          <a:ext cx="0" cy="0"/>
          <a:chOff x="0" y="0"/>
          <a:chExt cx="0" cy="0"/>
        </a:xfrm>
      </p:grpSpPr>
      <p:sp>
        <p:nvSpPr>
          <p:cNvPr id="2459" name="Shape 24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60" name="Shape 246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461" name="Shape 246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3" name="Shape 2533"/>
        <p:cNvGrpSpPr/>
        <p:nvPr/>
      </p:nvGrpSpPr>
      <p:grpSpPr>
        <a:xfrm>
          <a:off x="0" y="0"/>
          <a:ext cx="0" cy="0"/>
          <a:chOff x="0" y="0"/>
          <a:chExt cx="0" cy="0"/>
        </a:xfrm>
      </p:grpSpPr>
      <p:sp>
        <p:nvSpPr>
          <p:cNvPr id="2534" name="Shape 253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5" name="Shape 253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536" name="Shape 253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5" name="Shape 2605"/>
        <p:cNvGrpSpPr/>
        <p:nvPr/>
      </p:nvGrpSpPr>
      <p:grpSpPr>
        <a:xfrm>
          <a:off x="0" y="0"/>
          <a:ext cx="0" cy="0"/>
          <a:chOff x="0" y="0"/>
          <a:chExt cx="0" cy="0"/>
        </a:xfrm>
      </p:grpSpPr>
      <p:sp>
        <p:nvSpPr>
          <p:cNvPr id="2606" name="Shape 26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07" name="Shape 260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608" name="Shape 260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3" name="Shape 2683"/>
        <p:cNvGrpSpPr/>
        <p:nvPr/>
      </p:nvGrpSpPr>
      <p:grpSpPr>
        <a:xfrm>
          <a:off x="0" y="0"/>
          <a:ext cx="0" cy="0"/>
          <a:chOff x="0" y="0"/>
          <a:chExt cx="0" cy="0"/>
        </a:xfrm>
      </p:grpSpPr>
      <p:sp>
        <p:nvSpPr>
          <p:cNvPr id="2684" name="Shape 268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85" name="Shape 268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686" name="Shape 268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7" name="Shape 10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08" name="Shape 10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0" name="Shape 2750"/>
        <p:cNvGrpSpPr/>
        <p:nvPr/>
      </p:nvGrpSpPr>
      <p:grpSpPr>
        <a:xfrm>
          <a:off x="0" y="0"/>
          <a:ext cx="0" cy="0"/>
          <a:chOff x="0" y="0"/>
          <a:chExt cx="0" cy="0"/>
        </a:xfrm>
      </p:grpSpPr>
      <p:sp>
        <p:nvSpPr>
          <p:cNvPr id="2751" name="Shape 275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52" name="Shape 275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753" name="Shape 275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7" name="Shape 2817"/>
        <p:cNvGrpSpPr/>
        <p:nvPr/>
      </p:nvGrpSpPr>
      <p:grpSpPr>
        <a:xfrm>
          <a:off x="0" y="0"/>
          <a:ext cx="0" cy="0"/>
          <a:chOff x="0" y="0"/>
          <a:chExt cx="0" cy="0"/>
        </a:xfrm>
      </p:grpSpPr>
      <p:sp>
        <p:nvSpPr>
          <p:cNvPr id="2818" name="Shape 281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19" name="Shape 281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820" name="Shape 282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4" name="Shape 2884"/>
        <p:cNvGrpSpPr/>
        <p:nvPr/>
      </p:nvGrpSpPr>
      <p:grpSpPr>
        <a:xfrm>
          <a:off x="0" y="0"/>
          <a:ext cx="0" cy="0"/>
          <a:chOff x="0" y="0"/>
          <a:chExt cx="0" cy="0"/>
        </a:xfrm>
      </p:grpSpPr>
      <p:sp>
        <p:nvSpPr>
          <p:cNvPr id="2885" name="Shape 288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86" name="Shape 288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887" name="Shape 288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1" name="Shape 2961"/>
        <p:cNvGrpSpPr/>
        <p:nvPr/>
      </p:nvGrpSpPr>
      <p:grpSpPr>
        <a:xfrm>
          <a:off x="0" y="0"/>
          <a:ext cx="0" cy="0"/>
          <a:chOff x="0" y="0"/>
          <a:chExt cx="0" cy="0"/>
        </a:xfrm>
      </p:grpSpPr>
      <p:sp>
        <p:nvSpPr>
          <p:cNvPr id="2962" name="Shape 296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63" name="Shape 296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2964" name="Shape 296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2" name="Shape 3042"/>
        <p:cNvGrpSpPr/>
        <p:nvPr/>
      </p:nvGrpSpPr>
      <p:grpSpPr>
        <a:xfrm>
          <a:off x="0" y="0"/>
          <a:ext cx="0" cy="0"/>
          <a:chOff x="0" y="0"/>
          <a:chExt cx="0" cy="0"/>
        </a:xfrm>
      </p:grpSpPr>
      <p:sp>
        <p:nvSpPr>
          <p:cNvPr id="3043" name="Shape 304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44" name="Shape 304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045" name="Shape 304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3" name="Shape 3133"/>
        <p:cNvGrpSpPr/>
        <p:nvPr/>
      </p:nvGrpSpPr>
      <p:grpSpPr>
        <a:xfrm>
          <a:off x="0" y="0"/>
          <a:ext cx="0" cy="0"/>
          <a:chOff x="0" y="0"/>
          <a:chExt cx="0" cy="0"/>
        </a:xfrm>
      </p:grpSpPr>
      <p:sp>
        <p:nvSpPr>
          <p:cNvPr id="3134" name="Shape 313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35" name="Shape 313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136" name="Shape 313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9" name="Shape 3259"/>
        <p:cNvGrpSpPr/>
        <p:nvPr/>
      </p:nvGrpSpPr>
      <p:grpSpPr>
        <a:xfrm>
          <a:off x="0" y="0"/>
          <a:ext cx="0" cy="0"/>
          <a:chOff x="0" y="0"/>
          <a:chExt cx="0" cy="0"/>
        </a:xfrm>
      </p:grpSpPr>
      <p:sp>
        <p:nvSpPr>
          <p:cNvPr id="3260" name="Shape 326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61" name="Shape 326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262" name="Shape 326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4" name="Shape 3394"/>
        <p:cNvGrpSpPr/>
        <p:nvPr/>
      </p:nvGrpSpPr>
      <p:grpSpPr>
        <a:xfrm>
          <a:off x="0" y="0"/>
          <a:ext cx="0" cy="0"/>
          <a:chOff x="0" y="0"/>
          <a:chExt cx="0" cy="0"/>
        </a:xfrm>
      </p:grpSpPr>
      <p:sp>
        <p:nvSpPr>
          <p:cNvPr id="3395" name="Shape 339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96" name="Shape 339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397" name="Shape 339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2" name="Shape 3522"/>
        <p:cNvGrpSpPr/>
        <p:nvPr/>
      </p:nvGrpSpPr>
      <p:grpSpPr>
        <a:xfrm>
          <a:off x="0" y="0"/>
          <a:ext cx="0" cy="0"/>
          <a:chOff x="0" y="0"/>
          <a:chExt cx="0" cy="0"/>
        </a:xfrm>
      </p:grpSpPr>
      <p:sp>
        <p:nvSpPr>
          <p:cNvPr id="3523" name="Shape 352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24" name="Shape 352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525" name="Shape 352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1" name="Shape 3641"/>
        <p:cNvGrpSpPr/>
        <p:nvPr/>
      </p:nvGrpSpPr>
      <p:grpSpPr>
        <a:xfrm>
          <a:off x="0" y="0"/>
          <a:ext cx="0" cy="0"/>
          <a:chOff x="0" y="0"/>
          <a:chExt cx="0" cy="0"/>
        </a:xfrm>
      </p:grpSpPr>
      <p:sp>
        <p:nvSpPr>
          <p:cNvPr id="3642" name="Shape 364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43" name="Shape 364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644" name="Shape 364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 name="Shape 11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16" name="Shape 11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7" name="Shape 3767"/>
        <p:cNvGrpSpPr/>
        <p:nvPr/>
      </p:nvGrpSpPr>
      <p:grpSpPr>
        <a:xfrm>
          <a:off x="0" y="0"/>
          <a:ext cx="0" cy="0"/>
          <a:chOff x="0" y="0"/>
          <a:chExt cx="0" cy="0"/>
        </a:xfrm>
      </p:grpSpPr>
      <p:sp>
        <p:nvSpPr>
          <p:cNvPr id="3768" name="Shape 37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69" name="Shape 376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770" name="Shape 377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6" name="Shape 3896"/>
        <p:cNvGrpSpPr/>
        <p:nvPr/>
      </p:nvGrpSpPr>
      <p:grpSpPr>
        <a:xfrm>
          <a:off x="0" y="0"/>
          <a:ext cx="0" cy="0"/>
          <a:chOff x="0" y="0"/>
          <a:chExt cx="0" cy="0"/>
        </a:xfrm>
      </p:grpSpPr>
      <p:sp>
        <p:nvSpPr>
          <p:cNvPr id="3897" name="Shape 38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98" name="Shape 389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899" name="Shape 389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9" name="Shape 3959"/>
        <p:cNvGrpSpPr/>
        <p:nvPr/>
      </p:nvGrpSpPr>
      <p:grpSpPr>
        <a:xfrm>
          <a:off x="0" y="0"/>
          <a:ext cx="0" cy="0"/>
          <a:chOff x="0" y="0"/>
          <a:chExt cx="0" cy="0"/>
        </a:xfrm>
      </p:grpSpPr>
      <p:sp>
        <p:nvSpPr>
          <p:cNvPr id="3960" name="Shape 396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61" name="Shape 396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3962" name="Shape 396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8" name="Shape 4028"/>
        <p:cNvGrpSpPr/>
        <p:nvPr/>
      </p:nvGrpSpPr>
      <p:grpSpPr>
        <a:xfrm>
          <a:off x="0" y="0"/>
          <a:ext cx="0" cy="0"/>
          <a:chOff x="0" y="0"/>
          <a:chExt cx="0" cy="0"/>
        </a:xfrm>
      </p:grpSpPr>
      <p:sp>
        <p:nvSpPr>
          <p:cNvPr id="4029" name="Shape 40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30" name="Shape 403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031" name="Shape 403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7" name="Shape 4147"/>
        <p:cNvGrpSpPr/>
        <p:nvPr/>
      </p:nvGrpSpPr>
      <p:grpSpPr>
        <a:xfrm>
          <a:off x="0" y="0"/>
          <a:ext cx="0" cy="0"/>
          <a:chOff x="0" y="0"/>
          <a:chExt cx="0" cy="0"/>
        </a:xfrm>
      </p:grpSpPr>
      <p:sp>
        <p:nvSpPr>
          <p:cNvPr id="4148" name="Shape 414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49" name="Shape 414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150" name="Shape 415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0" name="Shape 4280"/>
        <p:cNvGrpSpPr/>
        <p:nvPr/>
      </p:nvGrpSpPr>
      <p:grpSpPr>
        <a:xfrm>
          <a:off x="0" y="0"/>
          <a:ext cx="0" cy="0"/>
          <a:chOff x="0" y="0"/>
          <a:chExt cx="0" cy="0"/>
        </a:xfrm>
      </p:grpSpPr>
      <p:sp>
        <p:nvSpPr>
          <p:cNvPr id="4281" name="Shape 428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82" name="Shape 428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283" name="Shape 428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3" name="Shape 4403"/>
        <p:cNvGrpSpPr/>
        <p:nvPr/>
      </p:nvGrpSpPr>
      <p:grpSpPr>
        <a:xfrm>
          <a:off x="0" y="0"/>
          <a:ext cx="0" cy="0"/>
          <a:chOff x="0" y="0"/>
          <a:chExt cx="0" cy="0"/>
        </a:xfrm>
      </p:grpSpPr>
      <p:sp>
        <p:nvSpPr>
          <p:cNvPr id="4404" name="Shape 440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05" name="Shape 440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406" name="Shape 440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9" name="Shape 4499"/>
        <p:cNvGrpSpPr/>
        <p:nvPr/>
      </p:nvGrpSpPr>
      <p:grpSpPr>
        <a:xfrm>
          <a:off x="0" y="0"/>
          <a:ext cx="0" cy="0"/>
          <a:chOff x="0" y="0"/>
          <a:chExt cx="0" cy="0"/>
        </a:xfrm>
      </p:grpSpPr>
      <p:sp>
        <p:nvSpPr>
          <p:cNvPr id="4500" name="Shape 45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01" name="Shape 450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502" name="Shape 450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5" name="Shape 4595"/>
        <p:cNvGrpSpPr/>
        <p:nvPr/>
      </p:nvGrpSpPr>
      <p:grpSpPr>
        <a:xfrm>
          <a:off x="0" y="0"/>
          <a:ext cx="0" cy="0"/>
          <a:chOff x="0" y="0"/>
          <a:chExt cx="0" cy="0"/>
        </a:xfrm>
      </p:grpSpPr>
      <p:sp>
        <p:nvSpPr>
          <p:cNvPr id="4596" name="Shape 459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97" name="Shape 459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598" name="Shape 459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5" name="Shape 4705"/>
        <p:cNvGrpSpPr/>
        <p:nvPr/>
      </p:nvGrpSpPr>
      <p:grpSpPr>
        <a:xfrm>
          <a:off x="0" y="0"/>
          <a:ext cx="0" cy="0"/>
          <a:chOff x="0" y="0"/>
          <a:chExt cx="0" cy="0"/>
        </a:xfrm>
      </p:grpSpPr>
      <p:sp>
        <p:nvSpPr>
          <p:cNvPr id="4706" name="Shape 47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07" name="Shape 470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Arial"/>
                <a:ea typeface="Arial"/>
                <a:cs typeface="Arial"/>
                <a:sym typeface="Arial"/>
              </a:rPr>
              <a:t>5000</a:t>
            </a:r>
          </a:p>
        </p:txBody>
      </p:sp>
      <p:sp>
        <p:nvSpPr>
          <p:cNvPr id="4708" name="Shape 470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 name="Shape 12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24" name="Shape 12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 name="Shape 13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32" name="Shape 13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 name="Shape 13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40" name="Shape 14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7" name="Shape 14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제목 및 내용">
    <p:spTree>
      <p:nvGrpSpPr>
        <p:cNvPr id="15" name="Shape 15"/>
        <p:cNvGrpSpPr/>
        <p:nvPr/>
      </p:nvGrpSpPr>
      <p:grpSpPr>
        <a:xfrm>
          <a:off x="0" y="0"/>
          <a:ext cx="0" cy="0"/>
          <a:chOff x="0" y="0"/>
          <a:chExt cx="0" cy="0"/>
        </a:xfrm>
      </p:grpSpPr>
      <p:sp>
        <p:nvSpPr>
          <p:cNvPr id="16" name="Shape 16"/>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18" name="Shape 1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제목 및 세로 텍스트">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rot="5400000">
            <a:off x="3920331" y="-1256505"/>
            <a:ext cx="4351338" cy="105155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세로 제목 및 텍스트">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89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txBox="1"/>
          <p:nvPr>
            <p:ph idx="1" type="body"/>
          </p:nvPr>
        </p:nvSpPr>
        <p:spPr>
          <a:xfrm rot="5400000">
            <a:off x="1799431" y="-596105"/>
            <a:ext cx="5811838" cy="77342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제목 슬라이드">
    <p:spTree>
      <p:nvGrpSpPr>
        <p:cNvPr id="21" name="Shape 21"/>
        <p:cNvGrpSpPr/>
        <p:nvPr/>
      </p:nvGrpSpPr>
      <p:grpSpPr>
        <a:xfrm>
          <a:off x="0" y="0"/>
          <a:ext cx="0" cy="0"/>
          <a:chOff x="0" y="0"/>
          <a:chExt cx="0" cy="0"/>
        </a:xfrm>
      </p:grpSpPr>
      <p:sp>
        <p:nvSpPr>
          <p:cNvPr id="22" name="Shape 22"/>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Arial"/>
              <a:buNone/>
              <a:defRPr b="0" i="0" sz="60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Arial"/>
                <a:ea typeface="Arial"/>
                <a:cs typeface="Arial"/>
                <a:sym typeface="Arial"/>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Arial"/>
                <a:ea typeface="Arial"/>
                <a:cs typeface="Arial"/>
                <a:sym typeface="Arial"/>
              </a:defRPr>
            </a:lvl9pPr>
          </a:lstStyle>
          <a:p/>
        </p:txBody>
      </p:sp>
      <p:sp>
        <p:nvSpPr>
          <p:cNvPr id="24" name="Shape 2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구역 머리글">
    <p:spTree>
      <p:nvGrpSpPr>
        <p:cNvPr id="27" name="Shape 27"/>
        <p:cNvGrpSpPr/>
        <p:nvPr/>
      </p:nvGrpSpPr>
      <p:grpSpPr>
        <a:xfrm>
          <a:off x="0" y="0"/>
          <a:ext cx="0" cy="0"/>
          <a:chOff x="0" y="0"/>
          <a:chExt cx="0" cy="0"/>
        </a:xfrm>
      </p:grpSpPr>
      <p:sp>
        <p:nvSpPr>
          <p:cNvPr id="28" name="Shape 28"/>
          <p:cNvSpPr txBox="1"/>
          <p:nvPr>
            <p:ph type="title"/>
          </p:nvPr>
        </p:nvSpPr>
        <p:spPr>
          <a:xfrm>
            <a:off x="831850" y="1709738"/>
            <a:ext cx="10515599" cy="28527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60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marR="0" rtl="0" algn="l">
              <a:lnSpc>
                <a:spcPct val="90000"/>
              </a:lnSpc>
              <a:spcBef>
                <a:spcPts val="1000"/>
              </a:spcBef>
              <a:buClr>
                <a:srgbClr val="888888"/>
              </a:buClr>
              <a:buFont typeface="Arial"/>
              <a:buNone/>
              <a:defRPr b="0" i="0" sz="2400" u="none" cap="none" strike="noStrike">
                <a:solidFill>
                  <a:srgbClr val="888888"/>
                </a:solidFill>
                <a:latin typeface="Arial"/>
                <a:ea typeface="Arial"/>
                <a:cs typeface="Arial"/>
                <a:sym typeface="Arial"/>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Arial"/>
                <a:ea typeface="Arial"/>
                <a:cs typeface="Arial"/>
                <a:sym typeface="Arial"/>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Arial"/>
                <a:ea typeface="Arial"/>
                <a:cs typeface="Arial"/>
                <a:sym typeface="Arial"/>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Arial"/>
                <a:ea typeface="Arial"/>
                <a:cs typeface="Arial"/>
                <a:sym typeface="Arial"/>
              </a:defRPr>
            </a:lvl9pPr>
          </a:lstStyle>
          <a:p/>
        </p:txBody>
      </p:sp>
      <p:sp>
        <p:nvSpPr>
          <p:cNvPr id="30" name="Shape 3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콘텐츠 2개">
    <p:spTree>
      <p:nvGrpSpPr>
        <p:cNvPr id="33" name="Shape 33"/>
        <p:cNvGrpSpPr/>
        <p:nvPr/>
      </p:nvGrpSpPr>
      <p:grpSpPr>
        <a:xfrm>
          <a:off x="0" y="0"/>
          <a:ext cx="0" cy="0"/>
          <a:chOff x="0" y="0"/>
          <a:chExt cx="0" cy="0"/>
        </a:xfrm>
      </p:grpSpPr>
      <p:sp>
        <p:nvSpPr>
          <p:cNvPr id="34" name="Shape 3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7" name="Shape 37"/>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비교">
    <p:spTree>
      <p:nvGrpSpPr>
        <p:cNvPr id="40" name="Shape 40"/>
        <p:cNvGrpSpPr/>
        <p:nvPr/>
      </p:nvGrpSpPr>
      <p:grpSpPr>
        <a:xfrm>
          <a:off x="0" y="0"/>
          <a:ext cx="0" cy="0"/>
          <a:chOff x="0" y="0"/>
          <a:chExt cx="0" cy="0"/>
        </a:xfrm>
      </p:grpSpPr>
      <p:sp>
        <p:nvSpPr>
          <p:cNvPr id="41" name="Shape 41"/>
          <p:cNvSpPr txBox="1"/>
          <p:nvPr>
            <p:ph type="title"/>
          </p:nvPr>
        </p:nvSpPr>
        <p:spPr>
          <a:xfrm>
            <a:off x="839787"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44" name="Shape 44"/>
          <p:cNvSpPr txBox="1"/>
          <p:nvPr>
            <p:ph idx="3" type="body"/>
          </p:nvPr>
        </p:nvSpPr>
        <p:spPr>
          <a:xfrm>
            <a:off x="6172200" y="1681163"/>
            <a:ext cx="51831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5" name="Shape 45"/>
          <p:cNvSpPr txBox="1"/>
          <p:nvPr>
            <p:ph idx="4" type="body"/>
          </p:nvPr>
        </p:nvSpPr>
        <p:spPr>
          <a:xfrm>
            <a:off x="6172200" y="2505075"/>
            <a:ext cx="51831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46" name="Shape 4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제목만">
    <p:spTree>
      <p:nvGrpSpPr>
        <p:cNvPr id="49" name="Shape 49"/>
        <p:cNvGrpSpPr/>
        <p:nvPr/>
      </p:nvGrpSpPr>
      <p:grpSpPr>
        <a:xfrm>
          <a:off x="0" y="0"/>
          <a:ext cx="0" cy="0"/>
          <a:chOff x="0" y="0"/>
          <a:chExt cx="0" cy="0"/>
        </a:xfrm>
      </p:grpSpPr>
      <p:sp>
        <p:nvSpPr>
          <p:cNvPr id="50" name="Shape 50"/>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1" name="Shape 5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빈 화면">
    <p:spTree>
      <p:nvGrpSpPr>
        <p:cNvPr id="54" name="Shape 54"/>
        <p:cNvGrpSpPr/>
        <p:nvPr/>
      </p:nvGrpSpPr>
      <p:grpSpPr>
        <a:xfrm>
          <a:off x="0" y="0"/>
          <a:ext cx="0" cy="0"/>
          <a:chOff x="0" y="0"/>
          <a:chExt cx="0" cy="0"/>
        </a:xfrm>
      </p:grpSpPr>
      <p:sp>
        <p:nvSpPr>
          <p:cNvPr id="55" name="Shape 5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캡션 있는 콘텐츠">
    <p:spTree>
      <p:nvGrpSpPr>
        <p:cNvPr id="58" name="Shape 58"/>
        <p:cNvGrpSpPr/>
        <p:nvPr/>
      </p:nvGrpSpPr>
      <p:grpSpPr>
        <a:xfrm>
          <a:off x="0" y="0"/>
          <a:ext cx="0" cy="0"/>
          <a:chOff x="0" y="0"/>
          <a:chExt cx="0" cy="0"/>
        </a:xfrm>
      </p:grpSpPr>
      <p:sp>
        <p:nvSpPr>
          <p:cNvPr id="59" name="Shape 59"/>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32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5183187" y="987425"/>
            <a:ext cx="6172199" cy="4873624"/>
          </a:xfrm>
          <a:prstGeom prst="rect">
            <a:avLst/>
          </a:prstGeom>
          <a:noFill/>
          <a:ln>
            <a:noFill/>
          </a:ln>
        </p:spPr>
        <p:txBody>
          <a:bodyPr anchorCtr="0" anchor="t" bIns="91425" lIns="91425" rIns="91425"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캡션 있는 그림">
    <p:spTree>
      <p:nvGrpSpPr>
        <p:cNvPr id="65" name="Shape 65"/>
        <p:cNvGrpSpPr/>
        <p:nvPr/>
      </p:nvGrpSpPr>
      <p:grpSpPr>
        <a:xfrm>
          <a:off x="0" y="0"/>
          <a:ext cx="0" cy="0"/>
          <a:chOff x="0" y="0"/>
          <a:chExt cx="0" cy="0"/>
        </a:xfrm>
      </p:grpSpPr>
      <p:sp>
        <p:nvSpPr>
          <p:cNvPr id="66" name="Shape 66"/>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Arial"/>
              <a:buNone/>
              <a:defRPr b="0" i="0" sz="32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p:nvPr>
            <p:ph idx="2" type="pic"/>
          </p:nvPr>
        </p:nvSpPr>
        <p:spPr>
          <a:xfrm>
            <a:off x="5183187" y="987425"/>
            <a:ext cx="6172199" cy="487362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68" name="Shape 68"/>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Arial"/>
                <a:ea typeface="Arial"/>
                <a:cs typeface="Arial"/>
                <a:sym typeface="Arial"/>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Arial"/>
                <a:ea typeface="Arial"/>
                <a:cs typeface="Arial"/>
                <a:sym typeface="Arial"/>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05.png"/><Relationship Id="rId5"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05.png"/><Relationship Id="rId9" Type="http://schemas.openxmlformats.org/officeDocument/2006/relationships/image" Target="../media/image17.png"/><Relationship Id="rId5" Type="http://schemas.openxmlformats.org/officeDocument/2006/relationships/image" Target="../media/image03.png"/><Relationship Id="rId6" Type="http://schemas.openxmlformats.org/officeDocument/2006/relationships/image" Target="../media/image04.png"/><Relationship Id="rId7" Type="http://schemas.openxmlformats.org/officeDocument/2006/relationships/image" Target="../media/image00.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5.png"/><Relationship Id="rId4" Type="http://schemas.openxmlformats.org/officeDocument/2006/relationships/image" Target="../media/image03.png"/><Relationship Id="rId5" Type="http://schemas.openxmlformats.org/officeDocument/2006/relationships/image" Target="../media/image09.png"/></Relationships>
</file>

<file path=ppt/slides/_rels/slide13.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3.png"/><Relationship Id="rId13" Type="http://schemas.openxmlformats.org/officeDocument/2006/relationships/image" Target="../media/image19.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14" Type="http://schemas.openxmlformats.org/officeDocument/2006/relationships/image" Target="../media/image14.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3.png"/><Relationship Id="rId12"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13.png"/><Relationship Id="rId13" Type="http://schemas.openxmlformats.org/officeDocument/2006/relationships/image" Target="../media/image19.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14" Type="http://schemas.openxmlformats.org/officeDocument/2006/relationships/image" Target="../media/image14.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1.png"/><Relationship Id="rId16" Type="http://schemas.openxmlformats.org/officeDocument/2006/relationships/image" Target="../media/image39.jpg"/><Relationship Id="rId5" Type="http://schemas.openxmlformats.org/officeDocument/2006/relationships/image" Target="../media/image06.png"/><Relationship Id="rId19" Type="http://schemas.openxmlformats.org/officeDocument/2006/relationships/image" Target="../media/image33.png"/><Relationship Id="rId6" Type="http://schemas.openxmlformats.org/officeDocument/2006/relationships/image" Target="../media/image08.png"/><Relationship Id="rId18" Type="http://schemas.openxmlformats.org/officeDocument/2006/relationships/image" Target="../media/image32.jpg"/><Relationship Id="rId7" Type="http://schemas.openxmlformats.org/officeDocument/2006/relationships/image" Target="../media/image11.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26.jpg"/><Relationship Id="rId22" Type="http://schemas.openxmlformats.org/officeDocument/2006/relationships/image" Target="../media/image35.png"/><Relationship Id="rId10" Type="http://schemas.openxmlformats.org/officeDocument/2006/relationships/image" Target="../media/image23.jpg"/><Relationship Id="rId21" Type="http://schemas.openxmlformats.org/officeDocument/2006/relationships/image" Target="../media/image34.png"/><Relationship Id="rId13" Type="http://schemas.openxmlformats.org/officeDocument/2006/relationships/image" Target="../media/image22.jpg"/><Relationship Id="rId12" Type="http://schemas.openxmlformats.org/officeDocument/2006/relationships/image" Target="../media/image25.png"/><Relationship Id="rId23" Type="http://schemas.openxmlformats.org/officeDocument/2006/relationships/image" Target="../media/image36.jp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1.png"/><Relationship Id="rId16" Type="http://schemas.openxmlformats.org/officeDocument/2006/relationships/image" Target="../media/image39.jpg"/><Relationship Id="rId5" Type="http://schemas.openxmlformats.org/officeDocument/2006/relationships/image" Target="../media/image06.png"/><Relationship Id="rId19" Type="http://schemas.openxmlformats.org/officeDocument/2006/relationships/image" Target="../media/image33.png"/><Relationship Id="rId6" Type="http://schemas.openxmlformats.org/officeDocument/2006/relationships/image" Target="../media/image08.png"/><Relationship Id="rId18" Type="http://schemas.openxmlformats.org/officeDocument/2006/relationships/image" Target="../media/image32.jpg"/><Relationship Id="rId7" Type="http://schemas.openxmlformats.org/officeDocument/2006/relationships/image" Target="../media/image11.png"/><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4.jpg"/><Relationship Id="rId25" Type="http://schemas.openxmlformats.org/officeDocument/2006/relationships/image" Target="../media/image42.png"/><Relationship Id="rId28" Type="http://schemas.openxmlformats.org/officeDocument/2006/relationships/image" Target="../media/image35.png"/><Relationship Id="rId27" Type="http://schemas.openxmlformats.org/officeDocument/2006/relationships/image" Target="../media/image34.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5.jpg"/><Relationship Id="rId25" Type="http://schemas.openxmlformats.org/officeDocument/2006/relationships/image" Target="../media/image42.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21.xml.rels><?xml version="1.0" encoding="UTF-8" standalone="yes"?><Relationships xmlns="http://schemas.openxmlformats.org/package/2006/relationships"><Relationship Id="rId20" Type="http://schemas.openxmlformats.org/officeDocument/2006/relationships/image" Target="../media/image41.png"/><Relationship Id="rId22" Type="http://schemas.openxmlformats.org/officeDocument/2006/relationships/image" Target="../media/image38.jpg"/><Relationship Id="rId21" Type="http://schemas.openxmlformats.org/officeDocument/2006/relationships/image" Target="../media/image40.png"/><Relationship Id="rId24" Type="http://schemas.openxmlformats.org/officeDocument/2006/relationships/image" Target="../media/image43.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5" Type="http://schemas.openxmlformats.org/officeDocument/2006/relationships/image" Target="../media/image30.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1.png"/><Relationship Id="rId16" Type="http://schemas.openxmlformats.org/officeDocument/2006/relationships/image" Target="../media/image39.jpg"/><Relationship Id="rId19" Type="http://schemas.openxmlformats.org/officeDocument/2006/relationships/image" Target="../media/image33.png"/><Relationship Id="rId18" Type="http://schemas.openxmlformats.org/officeDocument/2006/relationships/image" Target="../media/image32.jpg"/></Relationships>
</file>

<file path=ppt/slides/_rels/slide22.xml.rels><?xml version="1.0" encoding="UTF-8" standalone="yes"?><Relationships xmlns="http://schemas.openxmlformats.org/package/2006/relationships"><Relationship Id="rId20" Type="http://schemas.openxmlformats.org/officeDocument/2006/relationships/image" Target="../media/image39.jpg"/><Relationship Id="rId22" Type="http://schemas.openxmlformats.org/officeDocument/2006/relationships/image" Target="../media/image30.png"/><Relationship Id="rId21"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40.png"/><Relationship Id="rId10" Type="http://schemas.openxmlformats.org/officeDocument/2006/relationships/image" Target="../media/image41.png"/><Relationship Id="rId13" Type="http://schemas.openxmlformats.org/officeDocument/2006/relationships/image" Target="../media/image42.png"/><Relationship Id="rId12" Type="http://schemas.openxmlformats.org/officeDocument/2006/relationships/image" Target="../media/image38.jpg"/><Relationship Id="rId15" Type="http://schemas.openxmlformats.org/officeDocument/2006/relationships/image" Target="../media/image26.jpg"/><Relationship Id="rId14" Type="http://schemas.openxmlformats.org/officeDocument/2006/relationships/image" Target="../media/image43.png"/><Relationship Id="rId17" Type="http://schemas.openxmlformats.org/officeDocument/2006/relationships/image" Target="../media/image22.jpg"/><Relationship Id="rId16" Type="http://schemas.openxmlformats.org/officeDocument/2006/relationships/image" Target="../media/image25.png"/><Relationship Id="rId19" Type="http://schemas.openxmlformats.org/officeDocument/2006/relationships/image" Target="../media/image27.jpg"/><Relationship Id="rId18" Type="http://schemas.openxmlformats.org/officeDocument/2006/relationships/image" Target="../media/image28.jpg"/></Relationships>
</file>

<file path=ppt/slides/_rels/slide23.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5.jpg"/><Relationship Id="rId25" Type="http://schemas.openxmlformats.org/officeDocument/2006/relationships/image" Target="../media/image42.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27.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4.jpg"/><Relationship Id="rId25" Type="http://schemas.openxmlformats.org/officeDocument/2006/relationships/image" Target="../media/image42.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28.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4.jpg"/><Relationship Id="rId25" Type="http://schemas.openxmlformats.org/officeDocument/2006/relationships/image" Target="../media/image42.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29.xml.rels><?xml version="1.0" encoding="UTF-8" standalone="yes"?><Relationships xmlns="http://schemas.openxmlformats.org/package/2006/relationships"><Relationship Id="rId20" Type="http://schemas.openxmlformats.org/officeDocument/2006/relationships/image" Target="../media/image33.png"/><Relationship Id="rId22" Type="http://schemas.openxmlformats.org/officeDocument/2006/relationships/image" Target="../media/image40.png"/><Relationship Id="rId21" Type="http://schemas.openxmlformats.org/officeDocument/2006/relationships/image" Target="../media/image41.png"/><Relationship Id="rId24" Type="http://schemas.openxmlformats.org/officeDocument/2006/relationships/image" Target="../media/image43.pn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6" Type="http://schemas.openxmlformats.org/officeDocument/2006/relationships/image" Target="../media/image44.jpg"/><Relationship Id="rId25" Type="http://schemas.openxmlformats.org/officeDocument/2006/relationships/image" Target="../media/image42.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31.png"/><Relationship Id="rId5" Type="http://schemas.openxmlformats.org/officeDocument/2006/relationships/image" Target="../media/image26.jpg"/><Relationship Id="rId6" Type="http://schemas.openxmlformats.org/officeDocument/2006/relationships/image" Target="../media/image22.jpg"/><Relationship Id="rId7"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31.png"/><Relationship Id="rId5" Type="http://schemas.openxmlformats.org/officeDocument/2006/relationships/image" Target="../media/image26.jpg"/><Relationship Id="rId6" Type="http://schemas.openxmlformats.org/officeDocument/2006/relationships/image" Target="../media/image22.jpg"/><Relationship Id="rId7"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31.png"/><Relationship Id="rId5" Type="http://schemas.openxmlformats.org/officeDocument/2006/relationships/image" Target="../media/image26.jpg"/><Relationship Id="rId6" Type="http://schemas.openxmlformats.org/officeDocument/2006/relationships/image" Target="../media/image22.jpg"/><Relationship Id="rId7"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1.png"/><Relationship Id="rId10" Type="http://schemas.openxmlformats.org/officeDocument/2006/relationships/image" Target="../media/image50.jpg"/><Relationship Id="rId13" Type="http://schemas.openxmlformats.org/officeDocument/2006/relationships/image" Target="../media/image49.jpg"/><Relationship Id="rId12" Type="http://schemas.openxmlformats.org/officeDocument/2006/relationships/image" Target="../media/image48.jpg"/><Relationship Id="rId14"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1.png"/><Relationship Id="rId10" Type="http://schemas.openxmlformats.org/officeDocument/2006/relationships/image" Target="../media/image50.jpg"/><Relationship Id="rId13" Type="http://schemas.openxmlformats.org/officeDocument/2006/relationships/image" Target="../media/image49.jpg"/><Relationship Id="rId12" Type="http://schemas.openxmlformats.org/officeDocument/2006/relationships/image" Target="../media/image48.jpg"/><Relationship Id="rId14"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57.png"/><Relationship Id="rId10" Type="http://schemas.openxmlformats.org/officeDocument/2006/relationships/image" Target="../media/image55.jpg"/><Relationship Id="rId13" Type="http://schemas.openxmlformats.org/officeDocument/2006/relationships/image" Target="../media/image54.jpg"/><Relationship Id="rId12" Type="http://schemas.openxmlformats.org/officeDocument/2006/relationships/image" Target="../media/image58.png"/><Relationship Id="rId15" Type="http://schemas.openxmlformats.org/officeDocument/2006/relationships/image" Target="../media/image53.png"/><Relationship Id="rId14" Type="http://schemas.openxmlformats.org/officeDocument/2006/relationships/image" Target="../media/image56.png"/><Relationship Id="rId17" Type="http://schemas.openxmlformats.org/officeDocument/2006/relationships/image" Target="../media/image62.png"/><Relationship Id="rId16" Type="http://schemas.openxmlformats.org/officeDocument/2006/relationships/image" Target="../media/image61.jpg"/><Relationship Id="rId19" Type="http://schemas.openxmlformats.org/officeDocument/2006/relationships/image" Target="../media/image59.png"/><Relationship Id="rId18" Type="http://schemas.openxmlformats.org/officeDocument/2006/relationships/image" Target="../media/image6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74.png"/><Relationship Id="rId10" Type="http://schemas.openxmlformats.org/officeDocument/2006/relationships/image" Target="../media/image66.png"/><Relationship Id="rId12"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68.png"/><Relationship Id="rId10" Type="http://schemas.openxmlformats.org/officeDocument/2006/relationships/image" Target="../media/image66.png"/><Relationship Id="rId1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65.png"/><Relationship Id="rId10" Type="http://schemas.openxmlformats.org/officeDocument/2006/relationships/image" Target="../media/image66.png"/><Relationship Id="rId13" Type="http://schemas.openxmlformats.org/officeDocument/2006/relationships/image" Target="../media/image71.png"/><Relationship Id="rId12" Type="http://schemas.openxmlformats.org/officeDocument/2006/relationships/image" Target="../media/image69.png"/><Relationship Id="rId15" Type="http://schemas.openxmlformats.org/officeDocument/2006/relationships/image" Target="../media/image70.png"/><Relationship Id="rId14" Type="http://schemas.openxmlformats.org/officeDocument/2006/relationships/image" Target="../media/image67.png"/><Relationship Id="rId16"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65.png"/><Relationship Id="rId10" Type="http://schemas.openxmlformats.org/officeDocument/2006/relationships/image" Target="../media/image66.png"/><Relationship Id="rId13" Type="http://schemas.openxmlformats.org/officeDocument/2006/relationships/image" Target="../media/image71.png"/><Relationship Id="rId12" Type="http://schemas.openxmlformats.org/officeDocument/2006/relationships/image" Target="../media/image69.png"/><Relationship Id="rId15" Type="http://schemas.openxmlformats.org/officeDocument/2006/relationships/image" Target="../media/image70.png"/><Relationship Id="rId14" Type="http://schemas.openxmlformats.org/officeDocument/2006/relationships/image" Target="../media/image67.png"/><Relationship Id="rId17" Type="http://schemas.openxmlformats.org/officeDocument/2006/relationships/image" Target="../media/image20.jpg"/><Relationship Id="rId16"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65.png"/><Relationship Id="rId10" Type="http://schemas.openxmlformats.org/officeDocument/2006/relationships/image" Target="../media/image66.png"/><Relationship Id="rId13" Type="http://schemas.openxmlformats.org/officeDocument/2006/relationships/image" Target="../media/image71.png"/><Relationship Id="rId12" Type="http://schemas.openxmlformats.org/officeDocument/2006/relationships/image" Target="../media/image69.png"/><Relationship Id="rId15" Type="http://schemas.openxmlformats.org/officeDocument/2006/relationships/image" Target="../media/image70.png"/><Relationship Id="rId14" Type="http://schemas.openxmlformats.org/officeDocument/2006/relationships/image" Target="../media/image67.png"/><Relationship Id="rId16"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72.png"/><Relationship Id="rId10"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72.png"/><Relationship Id="rId10"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0" Type="http://schemas.openxmlformats.org/officeDocument/2006/relationships/image" Target="../media/image46.png"/></Relationships>
</file>

<file path=ppt/slides/_rels/slide56.xml.rels><?xml version="1.0" encoding="UTF-8" standalone="yes"?><Relationships xmlns="http://schemas.openxmlformats.org/package/2006/relationships"><Relationship Id="rId20" Type="http://schemas.openxmlformats.org/officeDocument/2006/relationships/image" Target="../media/image30.png"/><Relationship Id="rId21"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32.jpg"/><Relationship Id="rId10" Type="http://schemas.openxmlformats.org/officeDocument/2006/relationships/image" Target="../media/image23.jpg"/><Relationship Id="rId13" Type="http://schemas.openxmlformats.org/officeDocument/2006/relationships/image" Target="../media/image26.jpg"/><Relationship Id="rId12" Type="http://schemas.openxmlformats.org/officeDocument/2006/relationships/image" Target="../media/image73.png"/><Relationship Id="rId15" Type="http://schemas.openxmlformats.org/officeDocument/2006/relationships/image" Target="../media/image22.jpg"/><Relationship Id="rId14" Type="http://schemas.openxmlformats.org/officeDocument/2006/relationships/image" Target="../media/image25.png"/><Relationship Id="rId17" Type="http://schemas.openxmlformats.org/officeDocument/2006/relationships/image" Target="../media/image27.jpg"/><Relationship Id="rId16" Type="http://schemas.openxmlformats.org/officeDocument/2006/relationships/image" Target="../media/image28.jpg"/><Relationship Id="rId19" Type="http://schemas.openxmlformats.org/officeDocument/2006/relationships/image" Target="../media/image31.png"/><Relationship Id="rId18" Type="http://schemas.openxmlformats.org/officeDocument/2006/relationships/image" Target="../media/image39.jpg"/></Relationships>
</file>

<file path=ppt/slides/_rels/slide57.xml.rels><?xml version="1.0" encoding="UTF-8" standalone="yes"?><Relationships xmlns="http://schemas.openxmlformats.org/package/2006/relationships"><Relationship Id="rId2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58.xml.rels><?xml version="1.0" encoding="UTF-8" standalone="yes"?><Relationships xmlns="http://schemas.openxmlformats.org/package/2006/relationships"><Relationship Id="rId20" Type="http://schemas.openxmlformats.org/officeDocument/2006/relationships/image" Target="../media/image41.png"/><Relationship Id="rId22" Type="http://schemas.openxmlformats.org/officeDocument/2006/relationships/image" Target="../media/image38.jpg"/><Relationship Id="rId21" Type="http://schemas.openxmlformats.org/officeDocument/2006/relationships/image" Target="../media/image40.png"/><Relationship Id="rId24" Type="http://schemas.openxmlformats.org/officeDocument/2006/relationships/image" Target="../media/image43.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0.png"/><Relationship Id="rId16" Type="http://schemas.openxmlformats.org/officeDocument/2006/relationships/image" Target="../media/image39.jpg"/><Relationship Id="rId19" Type="http://schemas.openxmlformats.org/officeDocument/2006/relationships/image" Target="../media/image37.jpg"/><Relationship Id="rId18" Type="http://schemas.openxmlformats.org/officeDocument/2006/relationships/image" Target="../media/image31.png"/></Relationships>
</file>

<file path=ppt/slides/_rels/slide59.xml.rels><?xml version="1.0" encoding="UTF-8" standalone="yes"?><Relationships xmlns="http://schemas.openxmlformats.org/package/2006/relationships"><Relationship Id="rId20" Type="http://schemas.openxmlformats.org/officeDocument/2006/relationships/image" Target="../media/image41.png"/><Relationship Id="rId22" Type="http://schemas.openxmlformats.org/officeDocument/2006/relationships/image" Target="../media/image38.jpg"/><Relationship Id="rId21" Type="http://schemas.openxmlformats.org/officeDocument/2006/relationships/image" Target="../media/image40.png"/><Relationship Id="rId24" Type="http://schemas.openxmlformats.org/officeDocument/2006/relationships/image" Target="../media/image43.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9.png"/><Relationship Id="rId4" Type="http://schemas.openxmlformats.org/officeDocument/2006/relationships/image" Target="../media/image07.png"/><Relationship Id="rId9" Type="http://schemas.openxmlformats.org/officeDocument/2006/relationships/image" Target="../media/image16.jpg"/><Relationship Id="rId25" Type="http://schemas.openxmlformats.org/officeDocument/2006/relationships/image" Target="../media/image30.png"/><Relationship Id="rId5" Type="http://schemas.openxmlformats.org/officeDocument/2006/relationships/image" Target="../media/image06.png"/><Relationship Id="rId6" Type="http://schemas.openxmlformats.org/officeDocument/2006/relationships/image" Target="../media/image08.png"/><Relationship Id="rId7" Type="http://schemas.openxmlformats.org/officeDocument/2006/relationships/image" Target="../media/image11.png"/><Relationship Id="rId8" Type="http://schemas.openxmlformats.org/officeDocument/2006/relationships/image" Target="../media/image12.png"/><Relationship Id="rId11" Type="http://schemas.openxmlformats.org/officeDocument/2006/relationships/image" Target="../media/image26.jpg"/><Relationship Id="rId10" Type="http://schemas.openxmlformats.org/officeDocument/2006/relationships/image" Target="../media/image23.jpg"/><Relationship Id="rId13" Type="http://schemas.openxmlformats.org/officeDocument/2006/relationships/image" Target="../media/image22.jpg"/><Relationship Id="rId12" Type="http://schemas.openxmlformats.org/officeDocument/2006/relationships/image" Target="../media/image25.png"/><Relationship Id="rId15" Type="http://schemas.openxmlformats.org/officeDocument/2006/relationships/image" Target="../media/image27.jpg"/><Relationship Id="rId14" Type="http://schemas.openxmlformats.org/officeDocument/2006/relationships/image" Target="../media/image28.jpg"/><Relationship Id="rId17" Type="http://schemas.openxmlformats.org/officeDocument/2006/relationships/image" Target="../media/image31.png"/><Relationship Id="rId16" Type="http://schemas.openxmlformats.org/officeDocument/2006/relationships/image" Target="../media/image39.jpg"/><Relationship Id="rId19" Type="http://schemas.openxmlformats.org/officeDocument/2006/relationships/image" Target="../media/image33.png"/><Relationship Id="rId18"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p:nvPr/>
        </p:nvSpPr>
        <p:spPr>
          <a:xfrm>
            <a:off x="3512000" y="1747700"/>
            <a:ext cx="4668299" cy="1015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6000" u="none" cap="none" strike="noStrike">
                <a:solidFill>
                  <a:schemeClr val="dk1"/>
                </a:solidFill>
                <a:latin typeface="Arial"/>
                <a:ea typeface="Arial"/>
                <a:cs typeface="Arial"/>
                <a:sym typeface="Arial"/>
              </a:rPr>
              <a:t>S2 황성 v1.0</a:t>
            </a:r>
          </a:p>
        </p:txBody>
      </p:sp>
      <p:sp>
        <p:nvSpPr>
          <p:cNvPr id="90" name="Shape 90"/>
          <p:cNvSpPr/>
          <p:nvPr/>
        </p:nvSpPr>
        <p:spPr>
          <a:xfrm>
            <a:off x="4736700" y="3300325"/>
            <a:ext cx="2274000" cy="554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3000">
                <a:solidFill>
                  <a:schemeClr val="dk1"/>
                </a:solidFill>
                <a:latin typeface="Arial"/>
                <a:ea typeface="Arial"/>
                <a:cs typeface="Arial"/>
                <a:sym typeface="Arial"/>
              </a:rPr>
              <a:t>2016.03.11</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기본 상태(1)</a:t>
            </a:r>
          </a:p>
        </p:txBody>
      </p:sp>
      <p:cxnSp>
        <p:nvCxnSpPr>
          <p:cNvPr id="158" name="Shape 15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59" name="Shape 159"/>
          <p:cNvSpPr/>
          <p:nvPr/>
        </p:nvSpPr>
        <p:spPr>
          <a:xfrm>
            <a:off x="322333" y="806466"/>
            <a:ext cx="2927850" cy="2528915"/>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0" name="Shape 160"/>
          <p:cNvSpPr/>
          <p:nvPr/>
        </p:nvSpPr>
        <p:spPr>
          <a:xfrm>
            <a:off x="3541739" y="764991"/>
            <a:ext cx="8341856" cy="1015662"/>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 중인 황성</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반투명의 보호막으로 보호되고 있음.(모든 타운의 방어 보호 이펙트와 동일)</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우측 상단에 상태에 대한 텍스트와 남은 시간이 항상 표시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소유자인 황제의 닉네임과 연맹/연합의 상징, 이름이 표시된다.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정해지지 않은 경우 표시되지 않는다.</a:t>
            </a:r>
          </a:p>
        </p:txBody>
      </p:sp>
      <p:pic>
        <p:nvPicPr>
          <p:cNvPr id="161" name="Shape 161"/>
          <p:cNvPicPr preferRelativeResize="0"/>
          <p:nvPr/>
        </p:nvPicPr>
        <p:blipFill rotWithShape="1">
          <a:blip r:embed="rId3">
            <a:alphaModFix/>
          </a:blip>
          <a:srcRect b="3090" l="776" r="1829" t="258"/>
          <a:stretch/>
        </p:blipFill>
        <p:spPr>
          <a:xfrm>
            <a:off x="484383" y="903490"/>
            <a:ext cx="2603747" cy="1962858"/>
          </a:xfrm>
          <a:prstGeom prst="rect">
            <a:avLst/>
          </a:prstGeom>
          <a:noFill/>
          <a:ln>
            <a:noFill/>
          </a:ln>
        </p:spPr>
      </p:pic>
      <p:pic>
        <p:nvPicPr>
          <p:cNvPr id="162" name="Shape 162"/>
          <p:cNvPicPr preferRelativeResize="0"/>
          <p:nvPr/>
        </p:nvPicPr>
        <p:blipFill rotWithShape="1">
          <a:blip r:embed="rId4">
            <a:alphaModFix/>
          </a:blip>
          <a:srcRect b="-303" l="5998" r="14926" t="84345"/>
          <a:stretch/>
        </p:blipFill>
        <p:spPr>
          <a:xfrm>
            <a:off x="736874" y="2758831"/>
            <a:ext cx="2098765" cy="392728"/>
          </a:xfrm>
          <a:prstGeom prst="rect">
            <a:avLst/>
          </a:prstGeom>
          <a:noFill/>
          <a:ln>
            <a:noFill/>
          </a:ln>
        </p:spPr>
      </p:pic>
      <p:pic>
        <p:nvPicPr>
          <p:cNvPr id="163" name="Shape 163"/>
          <p:cNvPicPr preferRelativeResize="0"/>
          <p:nvPr/>
        </p:nvPicPr>
        <p:blipFill rotWithShape="1">
          <a:blip r:embed="rId4">
            <a:alphaModFix/>
          </a:blip>
          <a:srcRect b="83824" l="62493" r="10272" t="9806"/>
          <a:stretch/>
        </p:blipFill>
        <p:spPr>
          <a:xfrm>
            <a:off x="2246992" y="1041990"/>
            <a:ext cx="652960" cy="141605"/>
          </a:xfrm>
          <a:prstGeom prst="rect">
            <a:avLst/>
          </a:prstGeom>
          <a:noFill/>
          <a:ln>
            <a:noFill/>
          </a:ln>
        </p:spPr>
      </p:pic>
      <p:sp>
        <p:nvSpPr>
          <p:cNvPr id="164" name="Shape 164"/>
          <p:cNvSpPr/>
          <p:nvPr/>
        </p:nvSpPr>
        <p:spPr>
          <a:xfrm>
            <a:off x="322333" y="3828341"/>
            <a:ext cx="2927850" cy="2528915"/>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5" name="Shape 165"/>
          <p:cNvPicPr preferRelativeResize="0"/>
          <p:nvPr/>
        </p:nvPicPr>
        <p:blipFill rotWithShape="1">
          <a:blip r:embed="rId5">
            <a:alphaModFix/>
          </a:blip>
          <a:srcRect b="0" l="0" r="0" t="0"/>
          <a:stretch/>
        </p:blipFill>
        <p:spPr>
          <a:xfrm>
            <a:off x="433706" y="3916460"/>
            <a:ext cx="2705100" cy="2352674"/>
          </a:xfrm>
          <a:prstGeom prst="rect">
            <a:avLst/>
          </a:prstGeom>
          <a:noFill/>
          <a:ln>
            <a:noFill/>
          </a:ln>
        </p:spPr>
      </p:pic>
      <p:sp>
        <p:nvSpPr>
          <p:cNvPr id="166" name="Shape 166"/>
          <p:cNvSpPr/>
          <p:nvPr/>
        </p:nvSpPr>
        <p:spPr>
          <a:xfrm>
            <a:off x="3541739" y="3916460"/>
            <a:ext cx="8341856"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 중인 황성</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보호막 이펙트가 사라진다.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우측 상단에 상태에 대한 텍스트와 남은 시간이 항상 표시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소유자인 황제의 닉네임과 연맹/연합의 상징, 이름이 표시된다.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정해지지 않은 경우 표시되지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 중에 점령자가 변경되면 함께 변경되어 보여진다.</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클릭 처리(1)</a:t>
            </a:r>
          </a:p>
        </p:txBody>
      </p:sp>
      <p:cxnSp>
        <p:nvCxnSpPr>
          <p:cNvPr id="173" name="Shape 17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74" name="Shape 174"/>
          <p:cNvSpPr/>
          <p:nvPr/>
        </p:nvSpPr>
        <p:spPr>
          <a:xfrm>
            <a:off x="322333" y="806466"/>
            <a:ext cx="2927850" cy="2528915"/>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 name="Shape 175"/>
          <p:cNvSpPr/>
          <p:nvPr/>
        </p:nvSpPr>
        <p:spPr>
          <a:xfrm>
            <a:off x="3541739" y="764991"/>
            <a:ext cx="8341856" cy="830996"/>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 중인 황성을 터치했을 때 나오는 아이콘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 : 현재 황성의 상태를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 현재 대륙의 황제와 작위, 노예들로 임명된 사람들을 보여줍니다.</a:t>
            </a:r>
          </a:p>
          <a:p>
            <a:pPr indent="0" lvl="0" marL="0" marR="0" rtl="0" algn="l">
              <a:spcBef>
                <a:spcPts val="0"/>
              </a:spcBef>
              <a:buNone/>
            </a:pPr>
            <a:r>
              <a:t/>
            </a:r>
            <a:endParaRPr sz="1200">
              <a:solidFill>
                <a:schemeClr val="dk1"/>
              </a:solidFill>
              <a:latin typeface="Arial"/>
              <a:ea typeface="Arial"/>
              <a:cs typeface="Arial"/>
              <a:sym typeface="Arial"/>
            </a:endParaRPr>
          </a:p>
        </p:txBody>
      </p:sp>
      <p:pic>
        <p:nvPicPr>
          <p:cNvPr id="176" name="Shape 176"/>
          <p:cNvPicPr preferRelativeResize="0"/>
          <p:nvPr/>
        </p:nvPicPr>
        <p:blipFill rotWithShape="1">
          <a:blip r:embed="rId3">
            <a:alphaModFix/>
          </a:blip>
          <a:srcRect b="3689" l="9896" r="11598" t="17838"/>
          <a:stretch/>
        </p:blipFill>
        <p:spPr>
          <a:xfrm>
            <a:off x="736875" y="1168484"/>
            <a:ext cx="2098765" cy="1593668"/>
          </a:xfrm>
          <a:prstGeom prst="rect">
            <a:avLst/>
          </a:prstGeom>
          <a:noFill/>
          <a:ln>
            <a:noFill/>
          </a:ln>
        </p:spPr>
      </p:pic>
      <p:sp>
        <p:nvSpPr>
          <p:cNvPr id="177" name="Shape 177"/>
          <p:cNvSpPr/>
          <p:nvPr/>
        </p:nvSpPr>
        <p:spPr>
          <a:xfrm>
            <a:off x="322333" y="3784798"/>
            <a:ext cx="2927850" cy="2528915"/>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8" name="Shape 178"/>
          <p:cNvSpPr/>
          <p:nvPr/>
        </p:nvSpPr>
        <p:spPr>
          <a:xfrm>
            <a:off x="3541739" y="3775339"/>
            <a:ext cx="8341856"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쟁탈 상태에서 적이 점령한 황성을 터치했을 때 나오는 아이콘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 : 현재 황성의 상태를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공격 : 황성을 향해 공격을 가합니다.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집결 공격 : 황성을 향해 사람들을 모아 공격을 시도합니다.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정찰 : 황성을 정찰 합니다.</a:t>
            </a:r>
          </a:p>
          <a:p>
            <a:pPr indent="0" lvl="0" marL="0" marR="0" rtl="0" algn="l">
              <a:spcBef>
                <a:spcPts val="0"/>
              </a:spcBef>
              <a:buNone/>
            </a:pPr>
            <a:r>
              <a:t/>
            </a:r>
            <a:endParaRPr sz="1200">
              <a:solidFill>
                <a:schemeClr val="dk1"/>
              </a:solidFill>
              <a:latin typeface="Arial"/>
              <a:ea typeface="Arial"/>
              <a:cs typeface="Arial"/>
              <a:sym typeface="Arial"/>
            </a:endParaRPr>
          </a:p>
        </p:txBody>
      </p:sp>
      <p:pic>
        <p:nvPicPr>
          <p:cNvPr id="179" name="Shape 179"/>
          <p:cNvPicPr preferRelativeResize="0"/>
          <p:nvPr/>
        </p:nvPicPr>
        <p:blipFill rotWithShape="1">
          <a:blip r:embed="rId4">
            <a:alphaModFix/>
          </a:blip>
          <a:srcRect b="-304" l="5998" r="14926" t="17995"/>
          <a:stretch/>
        </p:blipFill>
        <p:spPr>
          <a:xfrm>
            <a:off x="706395" y="4036505"/>
            <a:ext cx="2098765" cy="2025503"/>
          </a:xfrm>
          <a:prstGeom prst="rect">
            <a:avLst/>
          </a:prstGeom>
          <a:noFill/>
          <a:ln>
            <a:noFill/>
          </a:ln>
        </p:spPr>
      </p:pic>
      <p:sp>
        <p:nvSpPr>
          <p:cNvPr id="180" name="Shape 180"/>
          <p:cNvSpPr/>
          <p:nvPr/>
        </p:nvSpPr>
        <p:spPr>
          <a:xfrm>
            <a:off x="2314558" y="5003551"/>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
        <p:nvSpPr>
          <p:cNvPr id="181" name="Shape 181"/>
          <p:cNvSpPr/>
          <p:nvPr/>
        </p:nvSpPr>
        <p:spPr>
          <a:xfrm>
            <a:off x="668087" y="5003551"/>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
        <p:nvSpPr>
          <p:cNvPr id="182" name="Shape 182"/>
          <p:cNvSpPr/>
          <p:nvPr/>
        </p:nvSpPr>
        <p:spPr>
          <a:xfrm>
            <a:off x="2001543" y="4207703"/>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
        <p:nvSpPr>
          <p:cNvPr id="183" name="Shape 183"/>
          <p:cNvSpPr/>
          <p:nvPr/>
        </p:nvSpPr>
        <p:spPr>
          <a:xfrm>
            <a:off x="951332" y="4214996"/>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pic>
        <p:nvPicPr>
          <p:cNvPr id="184" name="Shape 184"/>
          <p:cNvPicPr preferRelativeResize="0"/>
          <p:nvPr/>
        </p:nvPicPr>
        <p:blipFill rotWithShape="1">
          <a:blip r:embed="rId5">
            <a:alphaModFix/>
          </a:blip>
          <a:srcRect b="0" l="0" r="0" t="0"/>
          <a:stretch/>
        </p:blipFill>
        <p:spPr>
          <a:xfrm>
            <a:off x="668087" y="5003551"/>
            <a:ext cx="501423" cy="476035"/>
          </a:xfrm>
          <a:prstGeom prst="ellipse">
            <a:avLst/>
          </a:prstGeom>
          <a:noFill/>
          <a:ln>
            <a:noFill/>
          </a:ln>
        </p:spPr>
      </p:pic>
      <p:pic>
        <p:nvPicPr>
          <p:cNvPr id="185" name="Shape 185"/>
          <p:cNvPicPr preferRelativeResize="0"/>
          <p:nvPr/>
        </p:nvPicPr>
        <p:blipFill rotWithShape="1">
          <a:blip r:embed="rId6">
            <a:alphaModFix/>
          </a:blip>
          <a:srcRect b="0" l="0" r="0" t="0"/>
          <a:stretch/>
        </p:blipFill>
        <p:spPr>
          <a:xfrm>
            <a:off x="956900" y="4207703"/>
            <a:ext cx="507771" cy="507771"/>
          </a:xfrm>
          <a:prstGeom prst="ellipse">
            <a:avLst/>
          </a:prstGeom>
          <a:noFill/>
          <a:ln>
            <a:noFill/>
          </a:ln>
        </p:spPr>
      </p:pic>
      <p:pic>
        <p:nvPicPr>
          <p:cNvPr id="186" name="Shape 186"/>
          <p:cNvPicPr preferRelativeResize="0"/>
          <p:nvPr/>
        </p:nvPicPr>
        <p:blipFill rotWithShape="1">
          <a:blip r:embed="rId7">
            <a:alphaModFix/>
          </a:blip>
          <a:srcRect b="0" l="0" r="0" t="0"/>
          <a:stretch/>
        </p:blipFill>
        <p:spPr>
          <a:xfrm>
            <a:off x="2001543" y="4187082"/>
            <a:ext cx="520465" cy="507771"/>
          </a:xfrm>
          <a:prstGeom prst="ellipse">
            <a:avLst/>
          </a:prstGeom>
          <a:noFill/>
          <a:ln>
            <a:noFill/>
          </a:ln>
        </p:spPr>
      </p:pic>
      <p:pic>
        <p:nvPicPr>
          <p:cNvPr id="187" name="Shape 187"/>
          <p:cNvPicPr preferRelativeResize="0"/>
          <p:nvPr/>
        </p:nvPicPr>
        <p:blipFill rotWithShape="1">
          <a:blip r:embed="rId8">
            <a:alphaModFix/>
          </a:blip>
          <a:srcRect b="3681" l="12919" r="3043" t="2344"/>
          <a:stretch/>
        </p:blipFill>
        <p:spPr>
          <a:xfrm>
            <a:off x="2329658" y="5004837"/>
            <a:ext cx="490724" cy="465244"/>
          </a:xfrm>
          <a:prstGeom prst="ellipse">
            <a:avLst/>
          </a:prstGeom>
          <a:noFill/>
          <a:ln>
            <a:noFill/>
          </a:ln>
        </p:spPr>
      </p:pic>
      <p:sp>
        <p:nvSpPr>
          <p:cNvPr id="188" name="Shape 188"/>
          <p:cNvSpPr/>
          <p:nvPr/>
        </p:nvSpPr>
        <p:spPr>
          <a:xfrm>
            <a:off x="2373138" y="5354667"/>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공격</a:t>
            </a:r>
          </a:p>
        </p:txBody>
      </p:sp>
      <p:sp>
        <p:nvSpPr>
          <p:cNvPr id="189" name="Shape 189"/>
          <p:cNvSpPr/>
          <p:nvPr/>
        </p:nvSpPr>
        <p:spPr>
          <a:xfrm>
            <a:off x="710841" y="5354667"/>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상태</a:t>
            </a:r>
          </a:p>
        </p:txBody>
      </p:sp>
      <p:sp>
        <p:nvSpPr>
          <p:cNvPr id="190" name="Shape 190"/>
          <p:cNvSpPr/>
          <p:nvPr/>
        </p:nvSpPr>
        <p:spPr>
          <a:xfrm>
            <a:off x="990129" y="4527867"/>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정찰</a:t>
            </a:r>
          </a:p>
        </p:txBody>
      </p:sp>
      <p:sp>
        <p:nvSpPr>
          <p:cNvPr id="191" name="Shape 191"/>
          <p:cNvSpPr/>
          <p:nvPr/>
        </p:nvSpPr>
        <p:spPr>
          <a:xfrm>
            <a:off x="1905264" y="4492644"/>
            <a:ext cx="68640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집결 공격</a:t>
            </a:r>
          </a:p>
        </p:txBody>
      </p:sp>
      <p:sp>
        <p:nvSpPr>
          <p:cNvPr id="192" name="Shape 192"/>
          <p:cNvSpPr/>
          <p:nvPr/>
        </p:nvSpPr>
        <p:spPr>
          <a:xfrm>
            <a:off x="2352867" y="1961581"/>
            <a:ext cx="493846" cy="466531"/>
          </a:xfrm>
          <a:prstGeom prst="ellipse">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
        <p:nvSpPr>
          <p:cNvPr id="193" name="Shape 193"/>
          <p:cNvSpPr/>
          <p:nvPr/>
        </p:nvSpPr>
        <p:spPr>
          <a:xfrm>
            <a:off x="706395" y="1961581"/>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pic>
        <p:nvPicPr>
          <p:cNvPr id="194" name="Shape 194"/>
          <p:cNvPicPr preferRelativeResize="0"/>
          <p:nvPr/>
        </p:nvPicPr>
        <p:blipFill rotWithShape="1">
          <a:blip r:embed="rId5">
            <a:alphaModFix/>
          </a:blip>
          <a:srcRect b="0" l="0" r="0" t="0"/>
          <a:stretch/>
        </p:blipFill>
        <p:spPr>
          <a:xfrm>
            <a:off x="706395" y="1961581"/>
            <a:ext cx="501423" cy="476035"/>
          </a:xfrm>
          <a:prstGeom prst="ellipse">
            <a:avLst/>
          </a:prstGeom>
          <a:noFill/>
          <a:ln>
            <a:noFill/>
          </a:ln>
        </p:spPr>
      </p:pic>
      <p:sp>
        <p:nvSpPr>
          <p:cNvPr id="195" name="Shape 195"/>
          <p:cNvSpPr/>
          <p:nvPr/>
        </p:nvSpPr>
        <p:spPr>
          <a:xfrm>
            <a:off x="749150" y="2312696"/>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상태</a:t>
            </a:r>
          </a:p>
        </p:txBody>
      </p:sp>
      <p:sp>
        <p:nvSpPr>
          <p:cNvPr id="196" name="Shape 196"/>
          <p:cNvSpPr/>
          <p:nvPr/>
        </p:nvSpPr>
        <p:spPr>
          <a:xfrm>
            <a:off x="2399465" y="2312696"/>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작위</a:t>
            </a:r>
          </a:p>
        </p:txBody>
      </p:sp>
      <p:sp>
        <p:nvSpPr>
          <p:cNvPr id="197" name="Shape 197"/>
          <p:cNvSpPr/>
          <p:nvPr/>
        </p:nvSpPr>
        <p:spPr>
          <a:xfrm>
            <a:off x="2345291" y="1971890"/>
            <a:ext cx="493846" cy="466531"/>
          </a:xfrm>
          <a:prstGeom prst="ellipse">
            <a:avLst/>
          </a:prstGeom>
          <a:blipFill rotWithShape="1">
            <a:blip r:embed="rId9">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클릭 처리(2)</a:t>
            </a:r>
          </a:p>
        </p:txBody>
      </p:sp>
      <p:cxnSp>
        <p:nvCxnSpPr>
          <p:cNvPr id="204" name="Shape 20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05" name="Shape 205"/>
          <p:cNvSpPr/>
          <p:nvPr/>
        </p:nvSpPr>
        <p:spPr>
          <a:xfrm>
            <a:off x="322333" y="806466"/>
            <a:ext cx="2927850" cy="2528915"/>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6" name="Shape 206"/>
          <p:cNvSpPr/>
          <p:nvPr/>
        </p:nvSpPr>
        <p:spPr>
          <a:xfrm>
            <a:off x="3541739" y="764991"/>
            <a:ext cx="8341856"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쟁탈 상태에서 아군 혹은 자신이 점령한 황성을 터치했을 때 나오는 아이콘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 : 현재 황성의 상태를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병사 지원 : 황성에 자신의 병력을 지원 보낼 수 있습니다.</a:t>
            </a:r>
          </a:p>
        </p:txBody>
      </p:sp>
      <p:pic>
        <p:nvPicPr>
          <p:cNvPr id="207" name="Shape 207"/>
          <p:cNvPicPr preferRelativeResize="0"/>
          <p:nvPr/>
        </p:nvPicPr>
        <p:blipFill rotWithShape="1">
          <a:blip r:embed="rId3">
            <a:alphaModFix/>
          </a:blip>
          <a:srcRect b="-304" l="5998" r="14926" t="17995"/>
          <a:stretch/>
        </p:blipFill>
        <p:spPr>
          <a:xfrm>
            <a:off x="744704" y="994533"/>
            <a:ext cx="2098765" cy="2025503"/>
          </a:xfrm>
          <a:prstGeom prst="rect">
            <a:avLst/>
          </a:prstGeom>
          <a:noFill/>
          <a:ln>
            <a:noFill/>
          </a:ln>
        </p:spPr>
      </p:pic>
      <p:sp>
        <p:nvSpPr>
          <p:cNvPr id="208" name="Shape 208"/>
          <p:cNvSpPr/>
          <p:nvPr/>
        </p:nvSpPr>
        <p:spPr>
          <a:xfrm>
            <a:off x="2352867" y="1961581"/>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sp>
        <p:nvSpPr>
          <p:cNvPr id="209" name="Shape 209"/>
          <p:cNvSpPr/>
          <p:nvPr/>
        </p:nvSpPr>
        <p:spPr>
          <a:xfrm>
            <a:off x="706395" y="1961581"/>
            <a:ext cx="493846" cy="466531"/>
          </a:xfrm>
          <a:prstGeom prst="ellipse">
            <a:avLst/>
          </a:prstGeom>
          <a:solidFill>
            <a:srgbClr val="3F3F3F"/>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000">
              <a:solidFill>
                <a:schemeClr val="lt1"/>
              </a:solidFill>
              <a:latin typeface="Arial"/>
              <a:ea typeface="Arial"/>
              <a:cs typeface="Arial"/>
              <a:sym typeface="Arial"/>
            </a:endParaRPr>
          </a:p>
        </p:txBody>
      </p:sp>
      <p:pic>
        <p:nvPicPr>
          <p:cNvPr id="210" name="Shape 210"/>
          <p:cNvPicPr preferRelativeResize="0"/>
          <p:nvPr/>
        </p:nvPicPr>
        <p:blipFill rotWithShape="1">
          <a:blip r:embed="rId4">
            <a:alphaModFix/>
          </a:blip>
          <a:srcRect b="0" l="0" r="0" t="0"/>
          <a:stretch/>
        </p:blipFill>
        <p:spPr>
          <a:xfrm>
            <a:off x="706395" y="1961581"/>
            <a:ext cx="501423" cy="476035"/>
          </a:xfrm>
          <a:prstGeom prst="ellipse">
            <a:avLst/>
          </a:prstGeom>
          <a:noFill/>
          <a:ln>
            <a:noFill/>
          </a:ln>
        </p:spPr>
      </p:pic>
      <p:sp>
        <p:nvSpPr>
          <p:cNvPr id="211" name="Shape 211"/>
          <p:cNvSpPr/>
          <p:nvPr/>
        </p:nvSpPr>
        <p:spPr>
          <a:xfrm>
            <a:off x="749150" y="2312696"/>
            <a:ext cx="41549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상태</a:t>
            </a:r>
          </a:p>
        </p:txBody>
      </p:sp>
      <p:pic>
        <p:nvPicPr>
          <p:cNvPr id="212" name="Shape 212"/>
          <p:cNvPicPr preferRelativeResize="0"/>
          <p:nvPr/>
        </p:nvPicPr>
        <p:blipFill rotWithShape="1">
          <a:blip r:embed="rId5">
            <a:alphaModFix/>
          </a:blip>
          <a:srcRect b="15206" l="2344" r="6629" t="4541"/>
          <a:stretch/>
        </p:blipFill>
        <p:spPr>
          <a:xfrm>
            <a:off x="2348001" y="1936200"/>
            <a:ext cx="493846" cy="502394"/>
          </a:xfrm>
          <a:prstGeom prst="ellipse">
            <a:avLst/>
          </a:prstGeom>
          <a:noFill/>
          <a:ln>
            <a:noFill/>
          </a:ln>
        </p:spPr>
      </p:pic>
      <p:sp>
        <p:nvSpPr>
          <p:cNvPr id="213" name="Shape 213"/>
          <p:cNvSpPr/>
          <p:nvPr/>
        </p:nvSpPr>
        <p:spPr>
          <a:xfrm>
            <a:off x="2256588" y="2312696"/>
            <a:ext cx="68640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lt1"/>
                </a:solidFill>
                <a:latin typeface="Arial"/>
                <a:ea typeface="Arial"/>
                <a:cs typeface="Arial"/>
                <a:sym typeface="Arial"/>
              </a:rPr>
              <a:t>병사 지원</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상태 보기(1)</a:t>
            </a:r>
          </a:p>
        </p:txBody>
      </p:sp>
      <p:sp>
        <p:nvSpPr>
          <p:cNvPr id="220" name="Shape 220"/>
          <p:cNvSpPr/>
          <p:nvPr/>
        </p:nvSpPr>
        <p:spPr>
          <a:xfrm>
            <a:off x="6109364" y="579558"/>
            <a:ext cx="6929263"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 황성 보호 중에 보여지는 상태 UI 세부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상태보기를 하는 경우 해당 페이지를 기본으로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하단의 버튼을 누르면 각각 대응하는 페이지로 이동합니다(다음 페이지 참조)</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팝업 영역을 제외한 다른 영역을 누르면 팝업 창이 닫히고 게임으로 돌아갑니다.</a:t>
            </a: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pic>
        <p:nvPicPr>
          <p:cNvPr id="221" name="Shape 221"/>
          <p:cNvPicPr preferRelativeResize="0"/>
          <p:nvPr/>
        </p:nvPicPr>
        <p:blipFill rotWithShape="1">
          <a:blip r:embed="rId3">
            <a:alphaModFix/>
          </a:blip>
          <a:srcRect b="0" l="0" r="0" t="0"/>
          <a:stretch/>
        </p:blipFill>
        <p:spPr>
          <a:xfrm>
            <a:off x="2793402" y="597587"/>
            <a:ext cx="3189069" cy="5688815"/>
          </a:xfrm>
          <a:prstGeom prst="rect">
            <a:avLst/>
          </a:prstGeom>
          <a:noFill/>
          <a:ln>
            <a:noFill/>
          </a:ln>
        </p:spPr>
      </p:pic>
      <p:sp>
        <p:nvSpPr>
          <p:cNvPr id="222" name="Shape 222"/>
          <p:cNvSpPr/>
          <p:nvPr/>
        </p:nvSpPr>
        <p:spPr>
          <a:xfrm>
            <a:off x="2793402" y="597587"/>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 name="Shape 223"/>
          <p:cNvSpPr/>
          <p:nvPr/>
        </p:nvSpPr>
        <p:spPr>
          <a:xfrm>
            <a:off x="3737828" y="5885814"/>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24" name="Shape 224"/>
          <p:cNvSpPr/>
          <p:nvPr/>
        </p:nvSpPr>
        <p:spPr>
          <a:xfrm>
            <a:off x="3701446" y="5876226"/>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25" name="Shape 225"/>
          <p:cNvGrpSpPr/>
          <p:nvPr/>
        </p:nvGrpSpPr>
        <p:grpSpPr>
          <a:xfrm>
            <a:off x="2785003" y="597587"/>
            <a:ext cx="3285714" cy="378029"/>
            <a:chOff x="3103888" y="1095866"/>
            <a:chExt cx="3285714" cy="378029"/>
          </a:xfrm>
        </p:grpSpPr>
        <p:grpSp>
          <p:nvGrpSpPr>
            <p:cNvPr id="226" name="Shape 226"/>
            <p:cNvGrpSpPr/>
            <p:nvPr/>
          </p:nvGrpSpPr>
          <p:grpSpPr>
            <a:xfrm>
              <a:off x="3103888" y="1095866"/>
              <a:ext cx="3285714" cy="377323"/>
              <a:chOff x="3103888" y="1095866"/>
              <a:chExt cx="3285714" cy="377323"/>
            </a:xfrm>
          </p:grpSpPr>
          <p:sp>
            <p:nvSpPr>
              <p:cNvPr id="227" name="Shape 227"/>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28" name="Shape 228"/>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29" name="Shape 229"/>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30" name="Shape 230"/>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31" name="Shape 231"/>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32" name="Shape 232"/>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3" name="Shape 233"/>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4" name="Shape 234"/>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5" name="Shape 235"/>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36" name="Shape 236"/>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37" name="Shape 237"/>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38" name="Shape 238"/>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39" name="Shape 239"/>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40" name="Shape 240"/>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41" name="Shape 241"/>
          <p:cNvSpPr/>
          <p:nvPr/>
        </p:nvSpPr>
        <p:spPr>
          <a:xfrm>
            <a:off x="2792124" y="597587"/>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 name="Shape 242"/>
          <p:cNvSpPr/>
          <p:nvPr/>
        </p:nvSpPr>
        <p:spPr>
          <a:xfrm>
            <a:off x="2790286" y="1046633"/>
            <a:ext cx="3181996" cy="424261"/>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43" name="Shape 243"/>
          <p:cNvSpPr/>
          <p:nvPr/>
        </p:nvSpPr>
        <p:spPr>
          <a:xfrm>
            <a:off x="2804344" y="4941421"/>
            <a:ext cx="3181996" cy="820803"/>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44" name="Shape 244"/>
          <p:cNvSpPr/>
          <p:nvPr/>
        </p:nvSpPr>
        <p:spPr>
          <a:xfrm>
            <a:off x="2785002" y="1546380"/>
            <a:ext cx="3187280" cy="3356544"/>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id="245" name="Shape 245"/>
          <p:cNvPicPr preferRelativeResize="0"/>
          <p:nvPr/>
        </p:nvPicPr>
        <p:blipFill rotWithShape="1">
          <a:blip r:embed="rId10">
            <a:alphaModFix/>
          </a:blip>
          <a:srcRect b="0" l="0" r="0" t="0"/>
          <a:stretch/>
        </p:blipFill>
        <p:spPr>
          <a:xfrm>
            <a:off x="5609912" y="1524451"/>
            <a:ext cx="364318" cy="318778"/>
          </a:xfrm>
          <a:prstGeom prst="rect">
            <a:avLst/>
          </a:prstGeom>
          <a:noFill/>
          <a:ln>
            <a:noFill/>
          </a:ln>
        </p:spPr>
      </p:pic>
      <p:sp>
        <p:nvSpPr>
          <p:cNvPr id="246" name="Shape 246"/>
          <p:cNvSpPr txBox="1"/>
          <p:nvPr/>
        </p:nvSpPr>
        <p:spPr>
          <a:xfrm>
            <a:off x="4065639" y="1541054"/>
            <a:ext cx="543739"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왕궁</a:t>
            </a:r>
          </a:p>
        </p:txBody>
      </p:sp>
      <p:sp>
        <p:nvSpPr>
          <p:cNvPr id="247" name="Shape 247"/>
          <p:cNvSpPr/>
          <p:nvPr/>
        </p:nvSpPr>
        <p:spPr>
          <a:xfrm>
            <a:off x="2833813" y="1878885"/>
            <a:ext cx="3084378" cy="2392154"/>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8" name="Shape 248"/>
          <p:cNvSpPr/>
          <p:nvPr/>
        </p:nvSpPr>
        <p:spPr>
          <a:xfrm>
            <a:off x="5003791" y="4423180"/>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명예의 전당</a:t>
            </a:r>
          </a:p>
        </p:txBody>
      </p:sp>
      <p:sp>
        <p:nvSpPr>
          <p:cNvPr id="249" name="Shape 249"/>
          <p:cNvSpPr/>
          <p:nvPr/>
        </p:nvSpPr>
        <p:spPr>
          <a:xfrm>
            <a:off x="2833423" y="1878885"/>
            <a:ext cx="3084768" cy="610676"/>
          </a:xfrm>
          <a:prstGeom prst="round2SameRect">
            <a:avLst>
              <a:gd fmla="val 13254" name="adj1"/>
              <a:gd fmla="val 0" name="adj2"/>
            </a:avLst>
          </a:prstGeom>
          <a:blipFill rotWithShape="1">
            <a:blip r:embed="rId11">
              <a:alphaModFix/>
            </a:blip>
            <a:stretch>
              <a:fillRect b="0" l="0" r="0" t="0"/>
            </a:stretch>
          </a:blip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 name="Shape 250"/>
          <p:cNvSpPr txBox="1"/>
          <p:nvPr/>
        </p:nvSpPr>
        <p:spPr>
          <a:xfrm>
            <a:off x="3586342" y="1843231"/>
            <a:ext cx="150233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1"/>
                </a:solidFill>
                <a:latin typeface="Arial"/>
                <a:ea typeface="Arial"/>
                <a:cs typeface="Arial"/>
                <a:sym typeface="Arial"/>
              </a:rPr>
              <a:t>왕궁 보호 중</a:t>
            </a:r>
          </a:p>
          <a:p>
            <a:pPr indent="0" lvl="0" marL="0" marR="0" rtl="0" algn="ctr">
              <a:spcBef>
                <a:spcPts val="0"/>
              </a:spcBef>
              <a:buSzPct val="25000"/>
              <a:buNone/>
            </a:pPr>
            <a:r>
              <a:rPr b="1" lang="en-US" sz="1800">
                <a:solidFill>
                  <a:schemeClr val="dk1"/>
                </a:solidFill>
                <a:latin typeface="Arial"/>
                <a:ea typeface="Arial"/>
                <a:cs typeface="Arial"/>
                <a:sym typeface="Arial"/>
              </a:rPr>
              <a:t>00 : 00 : 00</a:t>
            </a:r>
          </a:p>
        </p:txBody>
      </p:sp>
      <p:pic>
        <p:nvPicPr>
          <p:cNvPr id="251" name="Shape 251"/>
          <p:cNvPicPr preferRelativeResize="0"/>
          <p:nvPr/>
        </p:nvPicPr>
        <p:blipFill rotWithShape="1">
          <a:blip r:embed="rId12">
            <a:alphaModFix/>
          </a:blip>
          <a:srcRect b="0" l="0" r="0" t="0"/>
          <a:stretch/>
        </p:blipFill>
        <p:spPr>
          <a:xfrm>
            <a:off x="3547562" y="2515388"/>
            <a:ext cx="898016" cy="559036"/>
          </a:xfrm>
          <a:prstGeom prst="rect">
            <a:avLst/>
          </a:prstGeom>
          <a:noFill/>
          <a:ln>
            <a:noFill/>
          </a:ln>
        </p:spPr>
      </p:pic>
      <p:sp>
        <p:nvSpPr>
          <p:cNvPr id="252" name="Shape 252"/>
          <p:cNvSpPr/>
          <p:nvPr/>
        </p:nvSpPr>
        <p:spPr>
          <a:xfrm>
            <a:off x="3367653" y="3216459"/>
            <a:ext cx="450463" cy="426747"/>
          </a:xfrm>
          <a:prstGeom prst="rect">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3" name="Shape 253"/>
          <p:cNvSpPr/>
          <p:nvPr/>
        </p:nvSpPr>
        <p:spPr>
          <a:xfrm>
            <a:off x="3367651" y="3686610"/>
            <a:ext cx="450463" cy="426747"/>
          </a:xfrm>
          <a:prstGeom prst="rect">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4" name="Shape 254"/>
          <p:cNvSpPr txBox="1"/>
          <p:nvPr/>
        </p:nvSpPr>
        <p:spPr>
          <a:xfrm>
            <a:off x="3842123" y="3194115"/>
            <a:ext cx="113043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rgbClr val="FFFFFF"/>
                </a:solidFill>
                <a:latin typeface="Arial"/>
                <a:ea typeface="Arial"/>
                <a:cs typeface="Arial"/>
                <a:sym typeface="Arial"/>
              </a:rPr>
              <a:t>연합 이름 영역</a:t>
            </a:r>
          </a:p>
        </p:txBody>
      </p:sp>
      <p:sp>
        <p:nvSpPr>
          <p:cNvPr id="255" name="Shape 255"/>
          <p:cNvSpPr txBox="1"/>
          <p:nvPr/>
        </p:nvSpPr>
        <p:spPr>
          <a:xfrm>
            <a:off x="3809203" y="3769262"/>
            <a:ext cx="183736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황제닉네임1234567890.</a:t>
            </a:r>
          </a:p>
        </p:txBody>
      </p:sp>
      <p:sp>
        <p:nvSpPr>
          <p:cNvPr id="256" name="Shape 256"/>
          <p:cNvSpPr txBox="1"/>
          <p:nvPr/>
        </p:nvSpPr>
        <p:spPr>
          <a:xfrm>
            <a:off x="3842123" y="3400405"/>
            <a:ext cx="113043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rgbClr val="FFFFFF"/>
                </a:solidFill>
                <a:latin typeface="Arial"/>
                <a:ea typeface="Arial"/>
                <a:cs typeface="Arial"/>
                <a:sym typeface="Arial"/>
              </a:rPr>
              <a:t>연맹 이름 영역</a:t>
            </a:r>
          </a:p>
        </p:txBody>
      </p:sp>
      <p:sp>
        <p:nvSpPr>
          <p:cNvPr id="257" name="Shape 257"/>
          <p:cNvSpPr txBox="1"/>
          <p:nvPr/>
        </p:nvSpPr>
        <p:spPr>
          <a:xfrm>
            <a:off x="4408755" y="2683777"/>
            <a:ext cx="59503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600">
                <a:solidFill>
                  <a:schemeClr val="accent4"/>
                </a:solidFill>
                <a:latin typeface="Arial"/>
                <a:ea typeface="Arial"/>
                <a:cs typeface="Arial"/>
                <a:sym typeface="Arial"/>
              </a:rPr>
              <a:t>황제</a:t>
            </a:r>
          </a:p>
        </p:txBody>
      </p:sp>
      <p:sp>
        <p:nvSpPr>
          <p:cNvPr id="258" name="Shape 258"/>
          <p:cNvSpPr/>
          <p:nvPr/>
        </p:nvSpPr>
        <p:spPr>
          <a:xfrm>
            <a:off x="2867066" y="4423180"/>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히스토리</a:t>
            </a:r>
          </a:p>
        </p:txBody>
      </p:sp>
      <p:sp>
        <p:nvSpPr>
          <p:cNvPr id="259" name="Shape 259"/>
          <p:cNvSpPr/>
          <p:nvPr/>
        </p:nvSpPr>
        <p:spPr>
          <a:xfrm>
            <a:off x="6515635" y="1760485"/>
            <a:ext cx="3733122" cy="83640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왕궁의 상태와 상태의 남은 시간을 보여 줍니다.</a:t>
            </a:r>
          </a:p>
          <a:p>
            <a:pPr indent="0" lvl="0" marL="0" marR="0" rtl="0" algn="l">
              <a:spcBef>
                <a:spcPts val="0"/>
              </a:spcBef>
              <a:buSzPct val="25000"/>
              <a:buNone/>
            </a:pPr>
            <a:r>
              <a:rPr lang="en-US" sz="1200">
                <a:solidFill>
                  <a:schemeClr val="lt1"/>
                </a:solidFill>
                <a:latin typeface="Arial"/>
                <a:ea typeface="Arial"/>
                <a:cs typeface="Arial"/>
                <a:sym typeface="Arial"/>
              </a:rPr>
              <a:t>보호 중일 경우 푸른색/녹색계열의 색으로 텍스트를 출력합니다.</a:t>
            </a:r>
          </a:p>
          <a:p>
            <a:pPr indent="0" lvl="0" marL="0" marR="0" rtl="0" algn="l">
              <a:spcBef>
                <a:spcPts val="0"/>
              </a:spcBef>
              <a:buSzPct val="25000"/>
              <a:buNone/>
            </a:pPr>
            <a:r>
              <a:rPr lang="en-US" sz="1200">
                <a:solidFill>
                  <a:schemeClr val="lt1"/>
                </a:solidFill>
                <a:latin typeface="Arial"/>
                <a:ea typeface="Arial"/>
                <a:cs typeface="Arial"/>
                <a:sym typeface="Arial"/>
              </a:rPr>
              <a:t>배경에 왕궁 관련된 일러스트를 보여줍니다.</a:t>
            </a:r>
          </a:p>
        </p:txBody>
      </p:sp>
      <p:cxnSp>
        <p:nvCxnSpPr>
          <p:cNvPr id="260" name="Shape 260"/>
          <p:cNvCxnSpPr>
            <a:endCxn id="259" idx="1"/>
          </p:cNvCxnSpPr>
          <p:nvPr/>
        </p:nvCxnSpPr>
        <p:spPr>
          <a:xfrm flipH="1" rot="10800000">
            <a:off x="5088535" y="2178690"/>
            <a:ext cx="1427100" cy="39000"/>
          </a:xfrm>
          <a:prstGeom prst="straightConnector1">
            <a:avLst/>
          </a:prstGeom>
          <a:noFill/>
          <a:ln cap="flat" cmpd="sng" w="28575">
            <a:solidFill>
              <a:srgbClr val="FF0000"/>
            </a:solidFill>
            <a:prstDash val="solid"/>
            <a:miter/>
            <a:headEnd len="med" w="med" type="none"/>
            <a:tailEnd len="lg" w="lg" type="triangle"/>
          </a:ln>
        </p:spPr>
      </p:cxnSp>
      <p:sp>
        <p:nvSpPr>
          <p:cNvPr id="261" name="Shape 261"/>
          <p:cNvSpPr/>
          <p:nvPr/>
        </p:nvSpPr>
        <p:spPr>
          <a:xfrm>
            <a:off x="6509305" y="2667014"/>
            <a:ext cx="3733122" cy="43300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황제를 보여주는 팝업이라는 것을 보여줍니다.</a:t>
            </a:r>
          </a:p>
        </p:txBody>
      </p:sp>
      <p:cxnSp>
        <p:nvCxnSpPr>
          <p:cNvPr id="262" name="Shape 262"/>
          <p:cNvCxnSpPr>
            <a:stCxn id="257" idx="3"/>
            <a:endCxn id="261" idx="1"/>
          </p:cNvCxnSpPr>
          <p:nvPr/>
        </p:nvCxnSpPr>
        <p:spPr>
          <a:xfrm>
            <a:off x="5003790" y="2853054"/>
            <a:ext cx="1505400" cy="30600"/>
          </a:xfrm>
          <a:prstGeom prst="straightConnector1">
            <a:avLst/>
          </a:prstGeom>
          <a:noFill/>
          <a:ln cap="flat" cmpd="sng" w="28575">
            <a:solidFill>
              <a:srgbClr val="FF0000"/>
            </a:solidFill>
            <a:prstDash val="solid"/>
            <a:miter/>
            <a:headEnd len="med" w="med" type="none"/>
            <a:tailEnd len="lg" w="lg" type="triangle"/>
          </a:ln>
        </p:spPr>
      </p:cxnSp>
      <p:sp>
        <p:nvSpPr>
          <p:cNvPr id="263" name="Shape 263"/>
          <p:cNvSpPr/>
          <p:nvPr/>
        </p:nvSpPr>
        <p:spPr>
          <a:xfrm>
            <a:off x="6509305" y="3132127"/>
            <a:ext cx="3733122" cy="78490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황제가 속한 연맹과 연합의 이름을 표시합니다.</a:t>
            </a:r>
          </a:p>
          <a:p>
            <a:pPr indent="0" lvl="0" marL="0" marR="0" rtl="0" algn="l">
              <a:spcBef>
                <a:spcPts val="0"/>
              </a:spcBef>
              <a:buSzPct val="25000"/>
              <a:buNone/>
            </a:pPr>
            <a:r>
              <a:rPr lang="en-US" sz="1200">
                <a:solidFill>
                  <a:schemeClr val="lt1"/>
                </a:solidFill>
                <a:latin typeface="Arial"/>
                <a:ea typeface="Arial"/>
                <a:cs typeface="Arial"/>
                <a:sym typeface="Arial"/>
              </a:rPr>
              <a:t>연맹이나 연합에 가입하지 않을 경우 텍스트는 표시하지 않습니다.</a:t>
            </a:r>
          </a:p>
        </p:txBody>
      </p:sp>
      <p:cxnSp>
        <p:nvCxnSpPr>
          <p:cNvPr id="264" name="Shape 264"/>
          <p:cNvCxnSpPr>
            <a:endCxn id="263" idx="1"/>
          </p:cNvCxnSpPr>
          <p:nvPr/>
        </p:nvCxnSpPr>
        <p:spPr>
          <a:xfrm>
            <a:off x="4856905" y="3400378"/>
            <a:ext cx="1652400" cy="124200"/>
          </a:xfrm>
          <a:prstGeom prst="straightConnector1">
            <a:avLst/>
          </a:prstGeom>
          <a:noFill/>
          <a:ln cap="flat" cmpd="sng" w="28575">
            <a:solidFill>
              <a:srgbClr val="FF0000"/>
            </a:solidFill>
            <a:prstDash val="solid"/>
            <a:miter/>
            <a:headEnd len="med" w="med" type="none"/>
            <a:tailEnd len="lg" w="lg" type="triangle"/>
          </a:ln>
        </p:spPr>
      </p:cxnSp>
      <p:sp>
        <p:nvSpPr>
          <p:cNvPr id="265" name="Shape 265"/>
          <p:cNvSpPr/>
          <p:nvPr/>
        </p:nvSpPr>
        <p:spPr>
          <a:xfrm>
            <a:off x="6515635" y="3954660"/>
            <a:ext cx="3733122" cy="4792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황제의 닉네임을 표시합니다..</a:t>
            </a:r>
          </a:p>
        </p:txBody>
      </p:sp>
      <p:cxnSp>
        <p:nvCxnSpPr>
          <p:cNvPr id="266" name="Shape 266"/>
          <p:cNvCxnSpPr>
            <a:stCxn id="255" idx="3"/>
            <a:endCxn id="265" idx="1"/>
          </p:cNvCxnSpPr>
          <p:nvPr/>
        </p:nvCxnSpPr>
        <p:spPr>
          <a:xfrm>
            <a:off x="5646565" y="3907761"/>
            <a:ext cx="869100" cy="286500"/>
          </a:xfrm>
          <a:prstGeom prst="straightConnector1">
            <a:avLst/>
          </a:prstGeom>
          <a:noFill/>
          <a:ln cap="flat" cmpd="sng" w="28575">
            <a:solidFill>
              <a:srgbClr val="FF0000"/>
            </a:solidFill>
            <a:prstDash val="solid"/>
            <a:miter/>
            <a:headEnd len="med" w="med" type="none"/>
            <a:tailEnd len="lg" w="lg" type="triangle"/>
          </a:ln>
        </p:spPr>
      </p:cxnSp>
      <p:sp>
        <p:nvSpPr>
          <p:cNvPr id="267" name="Shape 267"/>
          <p:cNvSpPr/>
          <p:nvPr/>
        </p:nvSpPr>
        <p:spPr>
          <a:xfrm>
            <a:off x="66814" y="2414016"/>
            <a:ext cx="2446564" cy="105026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연합의 아이콘을 표시합니다.</a:t>
            </a:r>
          </a:p>
          <a:p>
            <a:pPr indent="0" lvl="0" marL="0" marR="0" rtl="0" algn="l">
              <a:spcBef>
                <a:spcPts val="0"/>
              </a:spcBef>
              <a:buSzPct val="25000"/>
              <a:buNone/>
            </a:pPr>
            <a:r>
              <a:rPr lang="en-US" sz="1200">
                <a:solidFill>
                  <a:schemeClr val="lt1"/>
                </a:solidFill>
                <a:latin typeface="Arial"/>
                <a:ea typeface="Arial"/>
                <a:cs typeface="Arial"/>
                <a:sym typeface="Arial"/>
              </a:rPr>
              <a:t>연합이 없는 경우 연맹의 아이콘을 표시합니다.</a:t>
            </a:r>
          </a:p>
          <a:p>
            <a:pPr indent="0" lvl="0" marL="0" marR="0" rtl="0" algn="l">
              <a:spcBef>
                <a:spcPts val="0"/>
              </a:spcBef>
              <a:buSzPct val="25000"/>
              <a:buNone/>
            </a:pPr>
            <a:r>
              <a:rPr lang="en-US" sz="1200">
                <a:solidFill>
                  <a:schemeClr val="lt1"/>
                </a:solidFill>
                <a:latin typeface="Arial"/>
                <a:ea typeface="Arial"/>
                <a:cs typeface="Arial"/>
                <a:sym typeface="Arial"/>
              </a:rPr>
              <a:t>연맹과 연합 모두 없을 경우 빈칸으로 보여집니다.</a:t>
            </a:r>
          </a:p>
        </p:txBody>
      </p:sp>
      <p:sp>
        <p:nvSpPr>
          <p:cNvPr id="268" name="Shape 268"/>
          <p:cNvSpPr/>
          <p:nvPr/>
        </p:nvSpPr>
        <p:spPr>
          <a:xfrm>
            <a:off x="76080" y="3529632"/>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황제의 초상화를 보여줍니다.</a:t>
            </a:r>
          </a:p>
          <a:p>
            <a:pPr indent="0" lvl="0" marL="0" marR="0" rtl="0" algn="l">
              <a:spcBef>
                <a:spcPts val="0"/>
              </a:spcBef>
              <a:buSzPct val="25000"/>
              <a:buNone/>
            </a:pPr>
            <a:r>
              <a:rPr lang="en-US" sz="1200">
                <a:solidFill>
                  <a:schemeClr val="lt1"/>
                </a:solidFill>
                <a:latin typeface="Arial"/>
                <a:ea typeface="Arial"/>
                <a:cs typeface="Arial"/>
                <a:sym typeface="Arial"/>
              </a:rPr>
              <a:t>황제의 초상화는 지정된 이미지를 사용 합니다.</a:t>
            </a:r>
          </a:p>
        </p:txBody>
      </p:sp>
      <p:cxnSp>
        <p:nvCxnSpPr>
          <p:cNvPr id="269" name="Shape 269"/>
          <p:cNvCxnSpPr>
            <a:stCxn id="252" idx="1"/>
            <a:endCxn id="267" idx="3"/>
          </p:cNvCxnSpPr>
          <p:nvPr/>
        </p:nvCxnSpPr>
        <p:spPr>
          <a:xfrm rot="10800000">
            <a:off x="2513253" y="2939033"/>
            <a:ext cx="854400" cy="490800"/>
          </a:xfrm>
          <a:prstGeom prst="straightConnector1">
            <a:avLst/>
          </a:prstGeom>
          <a:noFill/>
          <a:ln cap="flat" cmpd="sng" w="28575">
            <a:solidFill>
              <a:srgbClr val="FF0000"/>
            </a:solidFill>
            <a:prstDash val="solid"/>
            <a:miter/>
            <a:headEnd len="med" w="med" type="none"/>
            <a:tailEnd len="lg" w="lg" type="triangle"/>
          </a:ln>
        </p:spPr>
      </p:cxnSp>
      <p:cxnSp>
        <p:nvCxnSpPr>
          <p:cNvPr id="270" name="Shape 270"/>
          <p:cNvCxnSpPr>
            <a:stCxn id="253" idx="1"/>
            <a:endCxn id="268" idx="3"/>
          </p:cNvCxnSpPr>
          <p:nvPr/>
        </p:nvCxnSpPr>
        <p:spPr>
          <a:xfrm flipH="1">
            <a:off x="2522551" y="3899984"/>
            <a:ext cx="845100" cy="36600"/>
          </a:xfrm>
          <a:prstGeom prst="straightConnector1">
            <a:avLst/>
          </a:prstGeom>
          <a:noFill/>
          <a:ln cap="flat" cmpd="sng" w="28575">
            <a:solidFill>
              <a:srgbClr val="FF0000"/>
            </a:solidFill>
            <a:prstDash val="solid"/>
            <a:miter/>
            <a:headEnd len="med" w="med" type="none"/>
            <a:tailEnd len="lg" w="lg" type="triangle"/>
          </a:ln>
        </p:spPr>
      </p:cxnSp>
      <p:cxnSp>
        <p:nvCxnSpPr>
          <p:cNvPr id="271" name="Shape 271"/>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상태 보기(2)</a:t>
            </a:r>
          </a:p>
        </p:txBody>
      </p:sp>
      <p:sp>
        <p:nvSpPr>
          <p:cNvPr id="278" name="Shape 278"/>
          <p:cNvSpPr/>
          <p:nvPr/>
        </p:nvSpPr>
        <p:spPr>
          <a:xfrm>
            <a:off x="6109364" y="579558"/>
            <a:ext cx="6929263"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 황성 보호 중에 보여지는 상태 UI 세부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상태보기를 하는 경우 해당 페이지를 기본으로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하단의 버튼을 누르면 각각 대응하는 페이지로 이동합니다(다음 페이지 참조)</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팝업 영역을 제외한 다른 영역을 누르면 팝업 창이 닫히고 게임으로 돌아갑니다.</a:t>
            </a: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pic>
        <p:nvPicPr>
          <p:cNvPr id="279" name="Shape 279"/>
          <p:cNvPicPr preferRelativeResize="0"/>
          <p:nvPr/>
        </p:nvPicPr>
        <p:blipFill rotWithShape="1">
          <a:blip r:embed="rId3">
            <a:alphaModFix/>
          </a:blip>
          <a:srcRect b="0" l="0" r="0" t="0"/>
          <a:stretch/>
        </p:blipFill>
        <p:spPr>
          <a:xfrm>
            <a:off x="2793402" y="597587"/>
            <a:ext cx="3189069" cy="5688815"/>
          </a:xfrm>
          <a:prstGeom prst="rect">
            <a:avLst/>
          </a:prstGeom>
          <a:noFill/>
          <a:ln>
            <a:noFill/>
          </a:ln>
        </p:spPr>
      </p:pic>
      <p:sp>
        <p:nvSpPr>
          <p:cNvPr id="280" name="Shape 280"/>
          <p:cNvSpPr/>
          <p:nvPr/>
        </p:nvSpPr>
        <p:spPr>
          <a:xfrm>
            <a:off x="2793402" y="597587"/>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1" name="Shape 281"/>
          <p:cNvSpPr/>
          <p:nvPr/>
        </p:nvSpPr>
        <p:spPr>
          <a:xfrm>
            <a:off x="3737828" y="5885814"/>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82" name="Shape 282"/>
          <p:cNvSpPr/>
          <p:nvPr/>
        </p:nvSpPr>
        <p:spPr>
          <a:xfrm>
            <a:off x="3701446" y="5876226"/>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83" name="Shape 283"/>
          <p:cNvGrpSpPr/>
          <p:nvPr/>
        </p:nvGrpSpPr>
        <p:grpSpPr>
          <a:xfrm>
            <a:off x="2785003" y="597587"/>
            <a:ext cx="3285714" cy="378029"/>
            <a:chOff x="3103888" y="1095866"/>
            <a:chExt cx="3285714" cy="378029"/>
          </a:xfrm>
        </p:grpSpPr>
        <p:grpSp>
          <p:nvGrpSpPr>
            <p:cNvPr id="284" name="Shape 284"/>
            <p:cNvGrpSpPr/>
            <p:nvPr/>
          </p:nvGrpSpPr>
          <p:grpSpPr>
            <a:xfrm>
              <a:off x="3103888" y="1095866"/>
              <a:ext cx="3285714" cy="377323"/>
              <a:chOff x="3103888" y="1095866"/>
              <a:chExt cx="3285714" cy="377323"/>
            </a:xfrm>
          </p:grpSpPr>
          <p:sp>
            <p:nvSpPr>
              <p:cNvPr id="285" name="Shape 28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86" name="Shape 28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87" name="Shape 28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88" name="Shape 28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89" name="Shape 28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90" name="Shape 29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1" name="Shape 29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2" name="Shape 29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3" name="Shape 29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94" name="Shape 29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95" name="Shape 29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96" name="Shape 29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7" name="Shape 29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98" name="Shape 29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99" name="Shape 299"/>
          <p:cNvSpPr/>
          <p:nvPr/>
        </p:nvSpPr>
        <p:spPr>
          <a:xfrm>
            <a:off x="2792124" y="597587"/>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0" name="Shape 300"/>
          <p:cNvSpPr/>
          <p:nvPr/>
        </p:nvSpPr>
        <p:spPr>
          <a:xfrm>
            <a:off x="2790286" y="1046633"/>
            <a:ext cx="3181996" cy="424261"/>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01" name="Shape 301"/>
          <p:cNvSpPr/>
          <p:nvPr/>
        </p:nvSpPr>
        <p:spPr>
          <a:xfrm>
            <a:off x="2804344" y="4941421"/>
            <a:ext cx="3181996" cy="820803"/>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02" name="Shape 302"/>
          <p:cNvSpPr/>
          <p:nvPr/>
        </p:nvSpPr>
        <p:spPr>
          <a:xfrm>
            <a:off x="2785002" y="1546380"/>
            <a:ext cx="3187280" cy="3356544"/>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id="303" name="Shape 303"/>
          <p:cNvPicPr preferRelativeResize="0"/>
          <p:nvPr/>
        </p:nvPicPr>
        <p:blipFill rotWithShape="1">
          <a:blip r:embed="rId10">
            <a:alphaModFix/>
          </a:blip>
          <a:srcRect b="0" l="0" r="0" t="0"/>
          <a:stretch/>
        </p:blipFill>
        <p:spPr>
          <a:xfrm>
            <a:off x="5609912" y="1524451"/>
            <a:ext cx="364318" cy="318778"/>
          </a:xfrm>
          <a:prstGeom prst="rect">
            <a:avLst/>
          </a:prstGeom>
          <a:noFill/>
          <a:ln>
            <a:noFill/>
          </a:ln>
        </p:spPr>
      </p:pic>
      <p:sp>
        <p:nvSpPr>
          <p:cNvPr id="304" name="Shape 304"/>
          <p:cNvSpPr txBox="1"/>
          <p:nvPr/>
        </p:nvSpPr>
        <p:spPr>
          <a:xfrm>
            <a:off x="3781466" y="1540917"/>
            <a:ext cx="1324402"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왕궁 히스토리</a:t>
            </a:r>
          </a:p>
        </p:txBody>
      </p:sp>
      <p:sp>
        <p:nvSpPr>
          <p:cNvPr id="305" name="Shape 305"/>
          <p:cNvSpPr/>
          <p:nvPr/>
        </p:nvSpPr>
        <p:spPr>
          <a:xfrm>
            <a:off x="2833813" y="1878885"/>
            <a:ext cx="3084378" cy="2392154"/>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6" name="Shape 306"/>
          <p:cNvSpPr/>
          <p:nvPr/>
        </p:nvSpPr>
        <p:spPr>
          <a:xfrm>
            <a:off x="5003791" y="4423180"/>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명예의 전당</a:t>
            </a:r>
          </a:p>
        </p:txBody>
      </p:sp>
      <p:sp>
        <p:nvSpPr>
          <p:cNvPr id="307" name="Shape 307"/>
          <p:cNvSpPr/>
          <p:nvPr/>
        </p:nvSpPr>
        <p:spPr>
          <a:xfrm>
            <a:off x="2833423" y="1878885"/>
            <a:ext cx="3084768" cy="610676"/>
          </a:xfrm>
          <a:prstGeom prst="round2SameRect">
            <a:avLst>
              <a:gd fmla="val 13254" name="adj1"/>
              <a:gd fmla="val 0" name="adj2"/>
            </a:avLst>
          </a:prstGeom>
          <a:blipFill rotWithShape="1">
            <a:blip r:embed="rId11">
              <a:alphaModFix/>
            </a:blip>
            <a:stretch>
              <a:fillRect b="0" l="0" r="0" t="0"/>
            </a:stretch>
          </a:blip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8" name="Shape 308"/>
          <p:cNvSpPr txBox="1"/>
          <p:nvPr/>
        </p:nvSpPr>
        <p:spPr>
          <a:xfrm>
            <a:off x="3586342" y="1843231"/>
            <a:ext cx="150233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1"/>
                </a:solidFill>
                <a:latin typeface="Arial"/>
                <a:ea typeface="Arial"/>
                <a:cs typeface="Arial"/>
                <a:sym typeface="Arial"/>
              </a:rPr>
              <a:t>왕궁 보호 중</a:t>
            </a:r>
          </a:p>
          <a:p>
            <a:pPr indent="0" lvl="0" marL="0" marR="0" rtl="0" algn="ctr">
              <a:spcBef>
                <a:spcPts val="0"/>
              </a:spcBef>
              <a:buSzPct val="25000"/>
              <a:buNone/>
            </a:pPr>
            <a:r>
              <a:rPr b="1" lang="en-US" sz="1800">
                <a:solidFill>
                  <a:schemeClr val="dk1"/>
                </a:solidFill>
                <a:latin typeface="Arial"/>
                <a:ea typeface="Arial"/>
                <a:cs typeface="Arial"/>
                <a:sym typeface="Arial"/>
              </a:rPr>
              <a:t>00 : 00 : 00</a:t>
            </a:r>
          </a:p>
        </p:txBody>
      </p:sp>
      <p:sp>
        <p:nvSpPr>
          <p:cNvPr id="309" name="Shape 309"/>
          <p:cNvSpPr txBox="1"/>
          <p:nvPr/>
        </p:nvSpPr>
        <p:spPr>
          <a:xfrm>
            <a:off x="2793402" y="2691700"/>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(CLE)유저닉네임1234…님이 (JAP)유저닉네임1234…님의 공격을 막아냈습니다. 계속해서 왕궁을 점령 중 입니다.</a:t>
            </a:r>
          </a:p>
        </p:txBody>
      </p:sp>
      <p:sp>
        <p:nvSpPr>
          <p:cNvPr id="310" name="Shape 310"/>
          <p:cNvSpPr/>
          <p:nvPr/>
        </p:nvSpPr>
        <p:spPr>
          <a:xfrm>
            <a:off x="2867066" y="4423180"/>
            <a:ext cx="914400" cy="327602"/>
          </a:xfrm>
          <a:prstGeom prst="rect">
            <a:avLst/>
          </a:prstGeom>
          <a:solidFill>
            <a:schemeClr val="accent3"/>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히스토리</a:t>
            </a:r>
          </a:p>
        </p:txBody>
      </p:sp>
      <p:sp>
        <p:nvSpPr>
          <p:cNvPr id="311" name="Shape 311"/>
          <p:cNvSpPr/>
          <p:nvPr/>
        </p:nvSpPr>
        <p:spPr>
          <a:xfrm>
            <a:off x="6515635" y="1760485"/>
            <a:ext cx="3733122" cy="45332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황성상태보기(1)과 동일한 내용</a:t>
            </a:r>
          </a:p>
        </p:txBody>
      </p:sp>
      <p:cxnSp>
        <p:nvCxnSpPr>
          <p:cNvPr id="312" name="Shape 312"/>
          <p:cNvCxnSpPr>
            <a:endCxn id="311" idx="1"/>
          </p:cNvCxnSpPr>
          <p:nvPr/>
        </p:nvCxnSpPr>
        <p:spPr>
          <a:xfrm flipH="1" rot="10800000">
            <a:off x="5841235" y="1987146"/>
            <a:ext cx="674400" cy="191400"/>
          </a:xfrm>
          <a:prstGeom prst="straightConnector1">
            <a:avLst/>
          </a:prstGeom>
          <a:noFill/>
          <a:ln cap="flat" cmpd="sng" w="28575">
            <a:solidFill>
              <a:srgbClr val="FF0000"/>
            </a:solidFill>
            <a:prstDash val="solid"/>
            <a:miter/>
            <a:headEnd len="med" w="med" type="none"/>
            <a:tailEnd len="lg" w="lg" type="triangle"/>
          </a:ln>
        </p:spPr>
      </p:cxnSp>
      <p:sp>
        <p:nvSpPr>
          <p:cNvPr id="313" name="Shape 313"/>
          <p:cNvSpPr/>
          <p:nvPr/>
        </p:nvSpPr>
        <p:spPr>
          <a:xfrm>
            <a:off x="6509305" y="2265200"/>
            <a:ext cx="3733122" cy="69561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왕궁 점령전의 히스토리를 보여준다.</a:t>
            </a:r>
          </a:p>
          <a:p>
            <a:pPr indent="0" lvl="0" marL="0" marR="0" rtl="0" algn="l">
              <a:spcBef>
                <a:spcPts val="0"/>
              </a:spcBef>
              <a:buSzPct val="25000"/>
              <a:buNone/>
            </a:pPr>
            <a:r>
              <a:rPr lang="en-US" sz="1200">
                <a:solidFill>
                  <a:schemeClr val="lt1"/>
                </a:solidFill>
                <a:latin typeface="Arial"/>
                <a:ea typeface="Arial"/>
                <a:cs typeface="Arial"/>
                <a:sym typeface="Arial"/>
              </a:rPr>
              <a:t>가장 최근의 3개에 대한 히스토리를 보여준다.</a:t>
            </a:r>
          </a:p>
          <a:p>
            <a:pPr indent="0" lvl="0" marL="0" marR="0" rtl="0" algn="l">
              <a:spcBef>
                <a:spcPts val="0"/>
              </a:spcBef>
              <a:buSzPct val="25000"/>
              <a:buNone/>
            </a:pPr>
            <a:r>
              <a:rPr lang="en-US" sz="1200">
                <a:solidFill>
                  <a:schemeClr val="lt1"/>
                </a:solidFill>
                <a:latin typeface="Arial"/>
                <a:ea typeface="Arial"/>
                <a:cs typeface="Arial"/>
                <a:sym typeface="Arial"/>
              </a:rPr>
              <a:t>최 하단에 있는 것이 가장 최근의 스토리다.</a:t>
            </a:r>
          </a:p>
        </p:txBody>
      </p:sp>
      <p:cxnSp>
        <p:nvCxnSpPr>
          <p:cNvPr id="314" name="Shape 314"/>
          <p:cNvCxnSpPr>
            <a:endCxn id="313" idx="1"/>
          </p:cNvCxnSpPr>
          <p:nvPr/>
        </p:nvCxnSpPr>
        <p:spPr>
          <a:xfrm flipH="1" rot="10800000">
            <a:off x="5687605" y="2613007"/>
            <a:ext cx="821700" cy="208200"/>
          </a:xfrm>
          <a:prstGeom prst="straightConnector1">
            <a:avLst/>
          </a:prstGeom>
          <a:noFill/>
          <a:ln cap="flat" cmpd="sng" w="28575">
            <a:solidFill>
              <a:srgbClr val="FF0000"/>
            </a:solidFill>
            <a:prstDash val="solid"/>
            <a:miter/>
            <a:headEnd len="med" w="med" type="none"/>
            <a:tailEnd len="lg" w="lg" type="triangle"/>
          </a:ln>
        </p:spPr>
      </p:cxnSp>
      <p:sp>
        <p:nvSpPr>
          <p:cNvPr id="315" name="Shape 315"/>
          <p:cNvSpPr/>
          <p:nvPr/>
        </p:nvSpPr>
        <p:spPr>
          <a:xfrm>
            <a:off x="6509305" y="3013291"/>
            <a:ext cx="3733122" cy="78490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공격자, 공격받은 사람과 공격 성공 여부의 내용만 표기한다.</a:t>
            </a:r>
          </a:p>
        </p:txBody>
      </p:sp>
      <p:cxnSp>
        <p:nvCxnSpPr>
          <p:cNvPr id="316" name="Shape 316"/>
          <p:cNvCxnSpPr>
            <a:endCxn id="315" idx="1"/>
          </p:cNvCxnSpPr>
          <p:nvPr/>
        </p:nvCxnSpPr>
        <p:spPr>
          <a:xfrm>
            <a:off x="5969305" y="3335542"/>
            <a:ext cx="540000" cy="70200"/>
          </a:xfrm>
          <a:prstGeom prst="straightConnector1">
            <a:avLst/>
          </a:prstGeom>
          <a:noFill/>
          <a:ln cap="flat" cmpd="sng" w="28575">
            <a:solidFill>
              <a:srgbClr val="FF0000"/>
            </a:solidFill>
            <a:prstDash val="solid"/>
            <a:miter/>
            <a:headEnd len="med" w="med" type="none"/>
            <a:tailEnd len="lg" w="lg" type="triangle"/>
          </a:ln>
        </p:spPr>
      </p:cxnSp>
      <p:cxnSp>
        <p:nvCxnSpPr>
          <p:cNvPr id="317" name="Shape 317"/>
          <p:cNvCxnSpPr/>
          <p:nvPr/>
        </p:nvCxnSpPr>
        <p:spPr>
          <a:xfrm flipH="1" rot="10800000">
            <a:off x="2522644" y="4750784"/>
            <a:ext cx="344421" cy="406883"/>
          </a:xfrm>
          <a:prstGeom prst="straightConnector1">
            <a:avLst/>
          </a:prstGeom>
          <a:noFill/>
          <a:ln cap="flat" cmpd="sng" w="28575">
            <a:solidFill>
              <a:srgbClr val="FF0000"/>
            </a:solidFill>
            <a:prstDash val="solid"/>
            <a:miter/>
            <a:headEnd len="med" w="med" type="none"/>
            <a:tailEnd len="lg" w="lg" type="triangle"/>
          </a:ln>
        </p:spPr>
      </p:cxnSp>
      <p:sp>
        <p:nvSpPr>
          <p:cNvPr id="318" name="Shape 318"/>
          <p:cNvSpPr/>
          <p:nvPr/>
        </p:nvSpPr>
        <p:spPr>
          <a:xfrm>
            <a:off x="76080" y="4750783"/>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선택된 버튼을 한번 더 누르면 황성 상태 보기(1)로 돌아간다.</a:t>
            </a:r>
          </a:p>
        </p:txBody>
      </p:sp>
      <p:sp>
        <p:nvSpPr>
          <p:cNvPr id="319" name="Shape 319"/>
          <p:cNvSpPr txBox="1"/>
          <p:nvPr/>
        </p:nvSpPr>
        <p:spPr>
          <a:xfrm>
            <a:off x="3716478" y="2520817"/>
            <a:ext cx="1324327" cy="2308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900">
                <a:solidFill>
                  <a:srgbClr val="757070"/>
                </a:solidFill>
                <a:latin typeface="Arial"/>
                <a:ea typeface="Arial"/>
                <a:cs typeface="Arial"/>
                <a:sym typeface="Arial"/>
              </a:rPr>
              <a:t>2016-03-09 13 : 39</a:t>
            </a:r>
          </a:p>
        </p:txBody>
      </p:sp>
      <p:sp>
        <p:nvSpPr>
          <p:cNvPr id="320" name="Shape 320"/>
          <p:cNvSpPr txBox="1"/>
          <p:nvPr/>
        </p:nvSpPr>
        <p:spPr>
          <a:xfrm>
            <a:off x="2811731" y="3220125"/>
            <a:ext cx="3157674"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(KOR)유저닉네임1234567890님이 황성을 점령하였습니다.</a:t>
            </a:r>
          </a:p>
        </p:txBody>
      </p:sp>
      <p:sp>
        <p:nvSpPr>
          <p:cNvPr id="321" name="Shape 321"/>
          <p:cNvSpPr txBox="1"/>
          <p:nvPr/>
        </p:nvSpPr>
        <p:spPr>
          <a:xfrm>
            <a:off x="3692458" y="3066966"/>
            <a:ext cx="1396218" cy="2308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900">
                <a:solidFill>
                  <a:srgbClr val="757070"/>
                </a:solidFill>
                <a:latin typeface="Arial"/>
                <a:ea typeface="Arial"/>
                <a:cs typeface="Arial"/>
                <a:sym typeface="Arial"/>
              </a:rPr>
              <a:t>2016-03-09 16 : 59</a:t>
            </a:r>
          </a:p>
        </p:txBody>
      </p:sp>
      <p:sp>
        <p:nvSpPr>
          <p:cNvPr id="322" name="Shape 322"/>
          <p:cNvSpPr txBox="1"/>
          <p:nvPr/>
        </p:nvSpPr>
        <p:spPr>
          <a:xfrm>
            <a:off x="2793416" y="3787810"/>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(KOR)유저닉네임1234…님이  (CLE)유저닉네임1234…님의 공격을 막아냈습니다. 계속해서 왕궁을 점령 중 입니다.</a:t>
            </a:r>
          </a:p>
        </p:txBody>
      </p:sp>
      <p:sp>
        <p:nvSpPr>
          <p:cNvPr id="323" name="Shape 323"/>
          <p:cNvSpPr txBox="1"/>
          <p:nvPr/>
        </p:nvSpPr>
        <p:spPr>
          <a:xfrm>
            <a:off x="3703701" y="3634651"/>
            <a:ext cx="1337105" cy="2308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900">
                <a:solidFill>
                  <a:srgbClr val="757070"/>
                </a:solidFill>
                <a:latin typeface="Arial"/>
                <a:ea typeface="Arial"/>
                <a:cs typeface="Arial"/>
                <a:sym typeface="Arial"/>
              </a:rPr>
              <a:t>2016-03-09 23 : 59</a:t>
            </a:r>
          </a:p>
        </p:txBody>
      </p:sp>
      <p:cxnSp>
        <p:nvCxnSpPr>
          <p:cNvPr id="324" name="Shape 32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상태 보기(3)</a:t>
            </a:r>
          </a:p>
        </p:txBody>
      </p:sp>
      <p:sp>
        <p:nvSpPr>
          <p:cNvPr id="331" name="Shape 331"/>
          <p:cNvSpPr/>
          <p:nvPr/>
        </p:nvSpPr>
        <p:spPr>
          <a:xfrm>
            <a:off x="6109364" y="579558"/>
            <a:ext cx="6929263"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 황성 보호 중에 보여지는 상태 UI 세부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상태보기를 하는 경우 해당 페이지를 기본으로 보여줍니다.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하단의 버튼을 누르면 각각 대응하는 페이지로 이동합니다(다음 페이지 참조)</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팝업 영역을 제외한 다른 영역을 누르면 팝업 창이 닫히고 게임으로 돌아갑니다.</a:t>
            </a: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pic>
        <p:nvPicPr>
          <p:cNvPr id="332" name="Shape 332"/>
          <p:cNvPicPr preferRelativeResize="0"/>
          <p:nvPr/>
        </p:nvPicPr>
        <p:blipFill rotWithShape="1">
          <a:blip r:embed="rId3">
            <a:alphaModFix/>
          </a:blip>
          <a:srcRect b="0" l="0" r="0" t="0"/>
          <a:stretch/>
        </p:blipFill>
        <p:spPr>
          <a:xfrm>
            <a:off x="2793402" y="597587"/>
            <a:ext cx="3189069" cy="5688815"/>
          </a:xfrm>
          <a:prstGeom prst="rect">
            <a:avLst/>
          </a:prstGeom>
          <a:noFill/>
          <a:ln>
            <a:noFill/>
          </a:ln>
        </p:spPr>
      </p:pic>
      <p:sp>
        <p:nvSpPr>
          <p:cNvPr id="333" name="Shape 333"/>
          <p:cNvSpPr/>
          <p:nvPr/>
        </p:nvSpPr>
        <p:spPr>
          <a:xfrm>
            <a:off x="2793402" y="597587"/>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4" name="Shape 334"/>
          <p:cNvSpPr/>
          <p:nvPr/>
        </p:nvSpPr>
        <p:spPr>
          <a:xfrm>
            <a:off x="3737828" y="5885814"/>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35" name="Shape 335"/>
          <p:cNvSpPr/>
          <p:nvPr/>
        </p:nvSpPr>
        <p:spPr>
          <a:xfrm>
            <a:off x="3701446" y="5876226"/>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36" name="Shape 336"/>
          <p:cNvGrpSpPr/>
          <p:nvPr/>
        </p:nvGrpSpPr>
        <p:grpSpPr>
          <a:xfrm>
            <a:off x="2785003" y="597587"/>
            <a:ext cx="3285714" cy="378029"/>
            <a:chOff x="3103888" y="1095866"/>
            <a:chExt cx="3285714" cy="378029"/>
          </a:xfrm>
        </p:grpSpPr>
        <p:grpSp>
          <p:nvGrpSpPr>
            <p:cNvPr id="337" name="Shape 337"/>
            <p:cNvGrpSpPr/>
            <p:nvPr/>
          </p:nvGrpSpPr>
          <p:grpSpPr>
            <a:xfrm>
              <a:off x="3103888" y="1095866"/>
              <a:ext cx="3285714" cy="377323"/>
              <a:chOff x="3103888" y="1095866"/>
              <a:chExt cx="3285714" cy="377323"/>
            </a:xfrm>
          </p:grpSpPr>
          <p:sp>
            <p:nvSpPr>
              <p:cNvPr id="338" name="Shape 33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39" name="Shape 33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40" name="Shape 34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41" name="Shape 34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42" name="Shape 34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43" name="Shape 34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4" name="Shape 34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5" name="Shape 34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6" name="Shape 34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47" name="Shape 34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48" name="Shape 34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49" name="Shape 34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0" name="Shape 35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51" name="Shape 35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52" name="Shape 352"/>
          <p:cNvSpPr/>
          <p:nvPr/>
        </p:nvSpPr>
        <p:spPr>
          <a:xfrm>
            <a:off x="2792124" y="597587"/>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3" name="Shape 353"/>
          <p:cNvSpPr/>
          <p:nvPr/>
        </p:nvSpPr>
        <p:spPr>
          <a:xfrm>
            <a:off x="2790286" y="1046633"/>
            <a:ext cx="3181996" cy="424261"/>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54" name="Shape 354"/>
          <p:cNvSpPr/>
          <p:nvPr/>
        </p:nvSpPr>
        <p:spPr>
          <a:xfrm>
            <a:off x="2804344" y="4941421"/>
            <a:ext cx="3181996" cy="820803"/>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55" name="Shape 355"/>
          <p:cNvSpPr/>
          <p:nvPr/>
        </p:nvSpPr>
        <p:spPr>
          <a:xfrm>
            <a:off x="2785002" y="1546380"/>
            <a:ext cx="3187280" cy="3356544"/>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id="356" name="Shape 356"/>
          <p:cNvPicPr preferRelativeResize="0"/>
          <p:nvPr/>
        </p:nvPicPr>
        <p:blipFill rotWithShape="1">
          <a:blip r:embed="rId10">
            <a:alphaModFix/>
          </a:blip>
          <a:srcRect b="0" l="0" r="0" t="0"/>
          <a:stretch/>
        </p:blipFill>
        <p:spPr>
          <a:xfrm>
            <a:off x="5609912" y="1524451"/>
            <a:ext cx="364318" cy="318778"/>
          </a:xfrm>
          <a:prstGeom prst="rect">
            <a:avLst/>
          </a:prstGeom>
          <a:noFill/>
          <a:ln>
            <a:noFill/>
          </a:ln>
        </p:spPr>
      </p:pic>
      <p:sp>
        <p:nvSpPr>
          <p:cNvPr id="357" name="Shape 357"/>
          <p:cNvSpPr txBox="1"/>
          <p:nvPr/>
        </p:nvSpPr>
        <p:spPr>
          <a:xfrm>
            <a:off x="3889055" y="1532412"/>
            <a:ext cx="1144864"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명예의 전당</a:t>
            </a:r>
          </a:p>
        </p:txBody>
      </p:sp>
      <p:sp>
        <p:nvSpPr>
          <p:cNvPr id="358" name="Shape 358"/>
          <p:cNvSpPr/>
          <p:nvPr/>
        </p:nvSpPr>
        <p:spPr>
          <a:xfrm>
            <a:off x="2833813" y="1878885"/>
            <a:ext cx="3084378" cy="2392154"/>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9" name="Shape 359"/>
          <p:cNvSpPr/>
          <p:nvPr/>
        </p:nvSpPr>
        <p:spPr>
          <a:xfrm>
            <a:off x="5003791" y="4423180"/>
            <a:ext cx="914400" cy="327602"/>
          </a:xfrm>
          <a:prstGeom prst="rect">
            <a:avLst/>
          </a:prstGeom>
          <a:solidFill>
            <a:schemeClr val="accent3"/>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명예의 전당</a:t>
            </a:r>
          </a:p>
        </p:txBody>
      </p:sp>
      <p:sp>
        <p:nvSpPr>
          <p:cNvPr id="360" name="Shape 360"/>
          <p:cNvSpPr/>
          <p:nvPr/>
        </p:nvSpPr>
        <p:spPr>
          <a:xfrm>
            <a:off x="2833423" y="1878885"/>
            <a:ext cx="3084768" cy="610676"/>
          </a:xfrm>
          <a:prstGeom prst="round2SameRect">
            <a:avLst>
              <a:gd fmla="val 13254" name="adj1"/>
              <a:gd fmla="val 0" name="adj2"/>
            </a:avLst>
          </a:prstGeom>
          <a:blipFill rotWithShape="1">
            <a:blip r:embed="rId11">
              <a:alphaModFix/>
            </a:blip>
            <a:stretch>
              <a:fillRect b="0" l="0" r="0" t="0"/>
            </a:stretch>
          </a:blip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1" name="Shape 361"/>
          <p:cNvSpPr txBox="1"/>
          <p:nvPr/>
        </p:nvSpPr>
        <p:spPr>
          <a:xfrm>
            <a:off x="3586342" y="1843231"/>
            <a:ext cx="150233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1"/>
                </a:solidFill>
                <a:latin typeface="Arial"/>
                <a:ea typeface="Arial"/>
                <a:cs typeface="Arial"/>
                <a:sym typeface="Arial"/>
              </a:rPr>
              <a:t>왕궁 보호 중</a:t>
            </a:r>
          </a:p>
          <a:p>
            <a:pPr indent="0" lvl="0" marL="0" marR="0" rtl="0" algn="ctr">
              <a:spcBef>
                <a:spcPts val="0"/>
              </a:spcBef>
              <a:buSzPct val="25000"/>
              <a:buNone/>
            </a:pPr>
            <a:r>
              <a:rPr b="1" lang="en-US" sz="1800">
                <a:solidFill>
                  <a:schemeClr val="dk1"/>
                </a:solidFill>
                <a:latin typeface="Arial"/>
                <a:ea typeface="Arial"/>
                <a:cs typeface="Arial"/>
                <a:sym typeface="Arial"/>
              </a:rPr>
              <a:t>00 : 00 : 00</a:t>
            </a:r>
          </a:p>
        </p:txBody>
      </p:sp>
      <p:sp>
        <p:nvSpPr>
          <p:cNvPr id="362" name="Shape 362"/>
          <p:cNvSpPr/>
          <p:nvPr/>
        </p:nvSpPr>
        <p:spPr>
          <a:xfrm>
            <a:off x="2867066" y="4423180"/>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히스토리</a:t>
            </a:r>
          </a:p>
        </p:txBody>
      </p:sp>
      <p:sp>
        <p:nvSpPr>
          <p:cNvPr id="363" name="Shape 363"/>
          <p:cNvSpPr/>
          <p:nvPr/>
        </p:nvSpPr>
        <p:spPr>
          <a:xfrm>
            <a:off x="6515635" y="1760485"/>
            <a:ext cx="3733122" cy="45332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황성상태보기(1)과 동일한 내용</a:t>
            </a:r>
          </a:p>
        </p:txBody>
      </p:sp>
      <p:cxnSp>
        <p:nvCxnSpPr>
          <p:cNvPr id="364" name="Shape 364"/>
          <p:cNvCxnSpPr>
            <a:endCxn id="363" idx="1"/>
          </p:cNvCxnSpPr>
          <p:nvPr/>
        </p:nvCxnSpPr>
        <p:spPr>
          <a:xfrm flipH="1" rot="10800000">
            <a:off x="5841235" y="1987146"/>
            <a:ext cx="674400" cy="191400"/>
          </a:xfrm>
          <a:prstGeom prst="straightConnector1">
            <a:avLst/>
          </a:prstGeom>
          <a:noFill/>
          <a:ln cap="flat" cmpd="sng" w="28575">
            <a:solidFill>
              <a:srgbClr val="FF0000"/>
            </a:solidFill>
            <a:prstDash val="solid"/>
            <a:miter/>
            <a:headEnd len="med" w="med" type="none"/>
            <a:tailEnd len="lg" w="lg" type="triangle"/>
          </a:ln>
        </p:spPr>
      </p:cxnSp>
      <p:sp>
        <p:nvSpPr>
          <p:cNvPr id="365" name="Shape 365"/>
          <p:cNvSpPr/>
          <p:nvPr/>
        </p:nvSpPr>
        <p:spPr>
          <a:xfrm>
            <a:off x="6542910" y="2832416"/>
            <a:ext cx="3733122" cy="69561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현재 황제를 포함하여 3명의 황제까지 보여준다.</a:t>
            </a:r>
          </a:p>
          <a:p>
            <a:pPr indent="0" lvl="0" marL="0" marR="0" rtl="0" algn="l">
              <a:spcBef>
                <a:spcPts val="0"/>
              </a:spcBef>
              <a:buSzPct val="25000"/>
              <a:buNone/>
            </a:pPr>
            <a:r>
              <a:rPr lang="en-US" sz="1200">
                <a:solidFill>
                  <a:schemeClr val="lt1"/>
                </a:solidFill>
                <a:latin typeface="Arial"/>
                <a:ea typeface="Arial"/>
                <a:cs typeface="Arial"/>
                <a:sym typeface="Arial"/>
              </a:rPr>
              <a:t>스크롤하여 이후의 황제를 볼 수 있다.</a:t>
            </a:r>
          </a:p>
        </p:txBody>
      </p:sp>
      <p:cxnSp>
        <p:nvCxnSpPr>
          <p:cNvPr id="366" name="Shape 366"/>
          <p:cNvCxnSpPr>
            <a:endCxn id="365" idx="1"/>
          </p:cNvCxnSpPr>
          <p:nvPr/>
        </p:nvCxnSpPr>
        <p:spPr>
          <a:xfrm flipH="1" rot="10800000">
            <a:off x="5924610" y="3180223"/>
            <a:ext cx="618300" cy="253200"/>
          </a:xfrm>
          <a:prstGeom prst="straightConnector1">
            <a:avLst/>
          </a:prstGeom>
          <a:noFill/>
          <a:ln cap="flat" cmpd="sng" w="28575">
            <a:solidFill>
              <a:srgbClr val="FF0000"/>
            </a:solidFill>
            <a:prstDash val="solid"/>
            <a:miter/>
            <a:headEnd len="med" w="med" type="none"/>
            <a:tailEnd len="lg" w="lg" type="triangle"/>
          </a:ln>
        </p:spPr>
      </p:cxnSp>
      <p:sp>
        <p:nvSpPr>
          <p:cNvPr id="367" name="Shape 367"/>
          <p:cNvSpPr/>
          <p:nvPr/>
        </p:nvSpPr>
        <p:spPr>
          <a:xfrm>
            <a:off x="117800" y="4817832"/>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선택된 버튼을 한번 더 누르면 황성 상태 보기(1)로 돌아간다.</a:t>
            </a:r>
          </a:p>
        </p:txBody>
      </p:sp>
      <p:sp>
        <p:nvSpPr>
          <p:cNvPr id="368" name="Shape 368"/>
          <p:cNvSpPr/>
          <p:nvPr/>
        </p:nvSpPr>
        <p:spPr>
          <a:xfrm>
            <a:off x="2923824" y="2541624"/>
            <a:ext cx="482261" cy="510241"/>
          </a:xfrm>
          <a:prstGeom prst="rect">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9" name="Shape 369"/>
          <p:cNvSpPr txBox="1"/>
          <p:nvPr/>
        </p:nvSpPr>
        <p:spPr>
          <a:xfrm>
            <a:off x="3395846" y="2686508"/>
            <a:ext cx="1596911"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황제닉네임1234567890.</a:t>
            </a:r>
          </a:p>
        </p:txBody>
      </p:sp>
      <p:sp>
        <p:nvSpPr>
          <p:cNvPr id="370" name="Shape 370"/>
          <p:cNvSpPr txBox="1"/>
          <p:nvPr/>
        </p:nvSpPr>
        <p:spPr>
          <a:xfrm>
            <a:off x="3404439" y="2530725"/>
            <a:ext cx="99578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rgbClr val="FFC000"/>
                </a:solidFill>
                <a:latin typeface="Arial"/>
                <a:ea typeface="Arial"/>
                <a:cs typeface="Arial"/>
                <a:sym typeface="Arial"/>
              </a:rPr>
              <a:t>제 1003대 황제</a:t>
            </a:r>
          </a:p>
        </p:txBody>
      </p:sp>
      <p:sp>
        <p:nvSpPr>
          <p:cNvPr id="371" name="Shape 371"/>
          <p:cNvSpPr txBox="1"/>
          <p:nvPr/>
        </p:nvSpPr>
        <p:spPr>
          <a:xfrm>
            <a:off x="4868026" y="2529339"/>
            <a:ext cx="1048684"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rgbClr val="FFC000"/>
                </a:solidFill>
                <a:latin typeface="Arial"/>
                <a:ea typeface="Arial"/>
                <a:cs typeface="Arial"/>
                <a:sym typeface="Arial"/>
              </a:rPr>
              <a:t>즉위 : 2016-03-03</a:t>
            </a:r>
          </a:p>
        </p:txBody>
      </p:sp>
      <p:cxnSp>
        <p:nvCxnSpPr>
          <p:cNvPr id="372" name="Shape 372"/>
          <p:cNvCxnSpPr/>
          <p:nvPr/>
        </p:nvCxnSpPr>
        <p:spPr>
          <a:xfrm>
            <a:off x="2833813" y="3102394"/>
            <a:ext cx="3084378" cy="0"/>
          </a:xfrm>
          <a:prstGeom prst="straightConnector1">
            <a:avLst/>
          </a:prstGeom>
          <a:noFill/>
          <a:ln cap="flat" cmpd="sng" w="9525">
            <a:solidFill>
              <a:srgbClr val="FFC000"/>
            </a:solidFill>
            <a:prstDash val="solid"/>
            <a:miter/>
            <a:headEnd len="med" w="med" type="none"/>
            <a:tailEnd len="med" w="med" type="none"/>
          </a:ln>
        </p:spPr>
      </p:cxnSp>
      <p:cxnSp>
        <p:nvCxnSpPr>
          <p:cNvPr id="373" name="Shape 373"/>
          <p:cNvCxnSpPr>
            <a:stCxn id="367" idx="3"/>
            <a:endCxn id="359" idx="1"/>
          </p:cNvCxnSpPr>
          <p:nvPr/>
        </p:nvCxnSpPr>
        <p:spPr>
          <a:xfrm flipH="1" rot="10800000">
            <a:off x="2564364" y="4586916"/>
            <a:ext cx="2439300" cy="637800"/>
          </a:xfrm>
          <a:prstGeom prst="straightConnector1">
            <a:avLst/>
          </a:prstGeom>
          <a:noFill/>
          <a:ln cap="flat" cmpd="sng" w="28575">
            <a:solidFill>
              <a:srgbClr val="FF0000"/>
            </a:solidFill>
            <a:prstDash val="solid"/>
            <a:miter/>
            <a:headEnd len="med" w="med" type="none"/>
            <a:tailEnd len="lg" w="lg" type="triangle"/>
          </a:ln>
        </p:spPr>
      </p:cxnSp>
      <p:sp>
        <p:nvSpPr>
          <p:cNvPr id="374" name="Shape 374"/>
          <p:cNvSpPr txBox="1"/>
          <p:nvPr/>
        </p:nvSpPr>
        <p:spPr>
          <a:xfrm>
            <a:off x="3386094" y="2858856"/>
            <a:ext cx="2616421"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100">
                <a:solidFill>
                  <a:srgbClr val="FFC000"/>
                </a:solidFill>
                <a:latin typeface="Arial"/>
                <a:ea typeface="Arial"/>
                <a:cs typeface="Arial"/>
                <a:sym typeface="Arial"/>
              </a:rPr>
              <a:t>[     </a:t>
            </a:r>
            <a:r>
              <a:rPr lang="en-US" sz="900">
                <a:solidFill>
                  <a:srgbClr val="FFFFFF"/>
                </a:solidFill>
                <a:latin typeface="Arial"/>
                <a:ea typeface="Arial"/>
                <a:cs typeface="Arial"/>
                <a:sym typeface="Arial"/>
              </a:rPr>
              <a:t>간절히 바라면 온 우주가 도와준다!!      </a:t>
            </a:r>
            <a:r>
              <a:rPr b="1" lang="en-US" sz="1100">
                <a:solidFill>
                  <a:srgbClr val="FFC000"/>
                </a:solidFill>
                <a:latin typeface="Arial"/>
                <a:ea typeface="Arial"/>
                <a:cs typeface="Arial"/>
                <a:sym typeface="Arial"/>
              </a:rPr>
              <a:t>]</a:t>
            </a:r>
          </a:p>
        </p:txBody>
      </p:sp>
      <p:sp>
        <p:nvSpPr>
          <p:cNvPr id="375" name="Shape 375"/>
          <p:cNvSpPr/>
          <p:nvPr/>
        </p:nvSpPr>
        <p:spPr>
          <a:xfrm>
            <a:off x="2923824" y="3136925"/>
            <a:ext cx="482261" cy="510241"/>
          </a:xfrm>
          <a:prstGeom prst="rect">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6" name="Shape 376"/>
          <p:cNvSpPr txBox="1"/>
          <p:nvPr/>
        </p:nvSpPr>
        <p:spPr>
          <a:xfrm>
            <a:off x="3395846" y="3281810"/>
            <a:ext cx="1596911"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FFFFFF"/>
                </a:solidFill>
                <a:latin typeface="Arial"/>
                <a:ea typeface="Arial"/>
                <a:cs typeface="Arial"/>
                <a:sym typeface="Arial"/>
              </a:rPr>
              <a:t>황제닉네임1234567890.</a:t>
            </a:r>
          </a:p>
        </p:txBody>
      </p:sp>
      <p:sp>
        <p:nvSpPr>
          <p:cNvPr id="377" name="Shape 377"/>
          <p:cNvSpPr txBox="1"/>
          <p:nvPr/>
        </p:nvSpPr>
        <p:spPr>
          <a:xfrm>
            <a:off x="3404439" y="3126026"/>
            <a:ext cx="99578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제 1003대 황제</a:t>
            </a:r>
          </a:p>
        </p:txBody>
      </p:sp>
      <p:sp>
        <p:nvSpPr>
          <p:cNvPr id="378" name="Shape 378"/>
          <p:cNvSpPr txBox="1"/>
          <p:nvPr/>
        </p:nvSpPr>
        <p:spPr>
          <a:xfrm>
            <a:off x="4868026" y="3124640"/>
            <a:ext cx="1048684"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rgbClr val="FFFFFF"/>
                </a:solidFill>
                <a:latin typeface="Arial"/>
                <a:ea typeface="Arial"/>
                <a:cs typeface="Arial"/>
                <a:sym typeface="Arial"/>
              </a:rPr>
              <a:t>즉위 : 2016-03-03</a:t>
            </a:r>
          </a:p>
        </p:txBody>
      </p:sp>
      <p:sp>
        <p:nvSpPr>
          <p:cNvPr id="379" name="Shape 379"/>
          <p:cNvSpPr txBox="1"/>
          <p:nvPr/>
        </p:nvSpPr>
        <p:spPr>
          <a:xfrm>
            <a:off x="3386094" y="3454157"/>
            <a:ext cx="2606804"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rgbClr val="FFFFFF"/>
                </a:solidFill>
                <a:latin typeface="Arial"/>
                <a:ea typeface="Arial"/>
                <a:cs typeface="Arial"/>
                <a:sym typeface="Arial"/>
              </a:rPr>
              <a:t>[                                               ]</a:t>
            </a:r>
          </a:p>
        </p:txBody>
      </p:sp>
      <p:sp>
        <p:nvSpPr>
          <p:cNvPr id="380" name="Shape 380"/>
          <p:cNvSpPr/>
          <p:nvPr/>
        </p:nvSpPr>
        <p:spPr>
          <a:xfrm>
            <a:off x="2923824" y="3714371"/>
            <a:ext cx="482261" cy="510241"/>
          </a:xfrm>
          <a:prstGeom prst="rect">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1" name="Shape 381"/>
          <p:cNvSpPr txBox="1"/>
          <p:nvPr/>
        </p:nvSpPr>
        <p:spPr>
          <a:xfrm>
            <a:off x="3395846" y="3859255"/>
            <a:ext cx="1596911"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FFFFFF"/>
                </a:solidFill>
                <a:latin typeface="Arial"/>
                <a:ea typeface="Arial"/>
                <a:cs typeface="Arial"/>
                <a:sym typeface="Arial"/>
              </a:rPr>
              <a:t>황제닉네임1234567890.</a:t>
            </a:r>
          </a:p>
        </p:txBody>
      </p:sp>
      <p:sp>
        <p:nvSpPr>
          <p:cNvPr id="382" name="Shape 382"/>
          <p:cNvSpPr txBox="1"/>
          <p:nvPr/>
        </p:nvSpPr>
        <p:spPr>
          <a:xfrm>
            <a:off x="3404439" y="3703473"/>
            <a:ext cx="99578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제 1003대 황제</a:t>
            </a:r>
          </a:p>
        </p:txBody>
      </p:sp>
      <p:sp>
        <p:nvSpPr>
          <p:cNvPr id="383" name="Shape 383"/>
          <p:cNvSpPr txBox="1"/>
          <p:nvPr/>
        </p:nvSpPr>
        <p:spPr>
          <a:xfrm>
            <a:off x="4868026" y="3702085"/>
            <a:ext cx="1048684"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rgbClr val="FFFFFF"/>
                </a:solidFill>
                <a:latin typeface="Arial"/>
                <a:ea typeface="Arial"/>
                <a:cs typeface="Arial"/>
                <a:sym typeface="Arial"/>
              </a:rPr>
              <a:t>즉위 : 2016-03-03</a:t>
            </a:r>
          </a:p>
        </p:txBody>
      </p:sp>
      <p:sp>
        <p:nvSpPr>
          <p:cNvPr id="384" name="Shape 384"/>
          <p:cNvSpPr txBox="1"/>
          <p:nvPr/>
        </p:nvSpPr>
        <p:spPr>
          <a:xfrm>
            <a:off x="3386094" y="4031603"/>
            <a:ext cx="2621230"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          내가 바로 왕이다!!                         </a:t>
            </a:r>
            <a:r>
              <a:rPr lang="en-US" sz="1100">
                <a:solidFill>
                  <a:srgbClr val="FFFFFF"/>
                </a:solidFill>
                <a:latin typeface="Arial"/>
                <a:ea typeface="Arial"/>
                <a:cs typeface="Arial"/>
                <a:sym typeface="Arial"/>
              </a:rPr>
              <a:t>]</a:t>
            </a:r>
          </a:p>
        </p:txBody>
      </p:sp>
      <p:sp>
        <p:nvSpPr>
          <p:cNvPr id="385" name="Shape 385"/>
          <p:cNvSpPr/>
          <p:nvPr/>
        </p:nvSpPr>
        <p:spPr>
          <a:xfrm>
            <a:off x="117800" y="3205182"/>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황제의 초상화는 공통된 것으로 한다.</a:t>
            </a:r>
          </a:p>
        </p:txBody>
      </p:sp>
      <p:cxnSp>
        <p:nvCxnSpPr>
          <p:cNvPr id="386" name="Shape 386"/>
          <p:cNvCxnSpPr>
            <a:stCxn id="385" idx="3"/>
          </p:cNvCxnSpPr>
          <p:nvPr/>
        </p:nvCxnSpPr>
        <p:spPr>
          <a:xfrm flipH="1" rot="10800000">
            <a:off x="2564364" y="3482465"/>
            <a:ext cx="359400" cy="129600"/>
          </a:xfrm>
          <a:prstGeom prst="straightConnector1">
            <a:avLst/>
          </a:prstGeom>
          <a:noFill/>
          <a:ln cap="flat" cmpd="sng" w="28575">
            <a:solidFill>
              <a:srgbClr val="FF0000"/>
            </a:solidFill>
            <a:prstDash val="solid"/>
            <a:miter/>
            <a:headEnd len="med" w="med" type="none"/>
            <a:tailEnd len="lg" w="lg" type="triangle"/>
          </a:ln>
        </p:spPr>
      </p:cxnSp>
      <p:sp>
        <p:nvSpPr>
          <p:cNvPr id="387" name="Shape 387"/>
          <p:cNvSpPr/>
          <p:nvPr/>
        </p:nvSpPr>
        <p:spPr>
          <a:xfrm>
            <a:off x="116407" y="2265200"/>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현재 황제의 경우 색깔과 영역을 통해 구분해 준다.</a:t>
            </a:r>
          </a:p>
          <a:p>
            <a:pPr indent="0" lvl="0" marL="0" marR="0" rtl="0" algn="l">
              <a:spcBef>
                <a:spcPts val="0"/>
              </a:spcBef>
              <a:buSzPct val="25000"/>
              <a:buNone/>
            </a:pPr>
            <a:r>
              <a:rPr lang="en-US" sz="1200">
                <a:solidFill>
                  <a:schemeClr val="lt1"/>
                </a:solidFill>
                <a:latin typeface="Arial"/>
                <a:ea typeface="Arial"/>
                <a:cs typeface="Arial"/>
                <a:sym typeface="Arial"/>
              </a:rPr>
              <a:t>현재 황제 정보는 황제위임이 종료된 이후 업데이트 됩니다.</a:t>
            </a:r>
          </a:p>
        </p:txBody>
      </p:sp>
      <p:cxnSp>
        <p:nvCxnSpPr>
          <p:cNvPr id="388" name="Shape 388"/>
          <p:cNvCxnSpPr>
            <a:stCxn id="387" idx="3"/>
            <a:endCxn id="368" idx="1"/>
          </p:cNvCxnSpPr>
          <p:nvPr/>
        </p:nvCxnSpPr>
        <p:spPr>
          <a:xfrm>
            <a:off x="2562972" y="2672083"/>
            <a:ext cx="360900" cy="124800"/>
          </a:xfrm>
          <a:prstGeom prst="straightConnector1">
            <a:avLst/>
          </a:prstGeom>
          <a:noFill/>
          <a:ln cap="flat" cmpd="sng" w="28575">
            <a:solidFill>
              <a:srgbClr val="FF0000"/>
            </a:solidFill>
            <a:prstDash val="solid"/>
            <a:miter/>
            <a:headEnd len="med" w="med" type="none"/>
            <a:tailEnd len="lg" w="lg" type="triangle"/>
          </a:ln>
        </p:spPr>
      </p:cxnSp>
      <p:sp>
        <p:nvSpPr>
          <p:cNvPr id="389" name="Shape 389"/>
          <p:cNvSpPr/>
          <p:nvPr/>
        </p:nvSpPr>
        <p:spPr>
          <a:xfrm>
            <a:off x="6509305" y="4069067"/>
            <a:ext cx="3733122" cy="78490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황제가 된 순서와 즉위한 날짜, 황제의 닉네임, 황제가 남긴 한마디가 표시된다.</a:t>
            </a:r>
          </a:p>
          <a:p>
            <a:pPr indent="0" lvl="0" marL="0" marR="0" rtl="0" algn="l">
              <a:spcBef>
                <a:spcPts val="0"/>
              </a:spcBef>
              <a:buSzPct val="25000"/>
              <a:buNone/>
            </a:pPr>
            <a:r>
              <a:rPr lang="en-US" sz="1200">
                <a:solidFill>
                  <a:schemeClr val="lt1"/>
                </a:solidFill>
                <a:latin typeface="Arial"/>
                <a:ea typeface="Arial"/>
                <a:cs typeface="Arial"/>
                <a:sym typeface="Arial"/>
              </a:rPr>
              <a:t>없는 경우는 해당 영역을 빈칸으로 표시한다.</a:t>
            </a:r>
          </a:p>
        </p:txBody>
      </p:sp>
      <p:cxnSp>
        <p:nvCxnSpPr>
          <p:cNvPr id="390" name="Shape 390"/>
          <p:cNvCxnSpPr>
            <a:endCxn id="389" idx="1"/>
          </p:cNvCxnSpPr>
          <p:nvPr/>
        </p:nvCxnSpPr>
        <p:spPr>
          <a:xfrm>
            <a:off x="5583805" y="4086518"/>
            <a:ext cx="925500" cy="375000"/>
          </a:xfrm>
          <a:prstGeom prst="straightConnector1">
            <a:avLst/>
          </a:prstGeom>
          <a:noFill/>
          <a:ln cap="flat" cmpd="sng" w="28575">
            <a:solidFill>
              <a:srgbClr val="FF0000"/>
            </a:solidFill>
            <a:prstDash val="solid"/>
            <a:miter/>
            <a:headEnd len="med" w="med" type="none"/>
            <a:tailEnd len="lg" w="lg" type="triangle"/>
          </a:ln>
        </p:spPr>
      </p:cxnSp>
      <p:cxnSp>
        <p:nvCxnSpPr>
          <p:cNvPr id="391" name="Shape 391"/>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상태 보기(4)</a:t>
            </a:r>
          </a:p>
        </p:txBody>
      </p:sp>
      <p:sp>
        <p:nvSpPr>
          <p:cNvPr id="398" name="Shape 398"/>
          <p:cNvSpPr/>
          <p:nvPr/>
        </p:nvSpPr>
        <p:spPr>
          <a:xfrm>
            <a:off x="3549044" y="606989"/>
            <a:ext cx="6929263" cy="2123657"/>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 쟁탈전 중에 보이는 왕궁 상태보기 창입니다.</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보호상태와 같은 레이아웃을 사용 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전쟁하는 느낌의 일러스트로 변경 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왕궁 상태와 시간의 텍스트가 붉은 계열로 변경 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 텍스트가 점령으로 변경 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그 히스토리는 보호 중과 동일한 기능을 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명예의 전당은 보호 중과 동일한 기능을 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점령자를 황제로 표현하지 않습니다.</a:t>
            </a: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228600" lvl="0" marL="22860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pic>
        <p:nvPicPr>
          <p:cNvPr id="399" name="Shape 399"/>
          <p:cNvPicPr preferRelativeResize="0"/>
          <p:nvPr/>
        </p:nvPicPr>
        <p:blipFill rotWithShape="1">
          <a:blip r:embed="rId3">
            <a:alphaModFix/>
          </a:blip>
          <a:srcRect b="0" l="0" r="0" t="0"/>
          <a:stretch/>
        </p:blipFill>
        <p:spPr>
          <a:xfrm>
            <a:off x="223938" y="625018"/>
            <a:ext cx="3189069" cy="5688815"/>
          </a:xfrm>
          <a:prstGeom prst="rect">
            <a:avLst/>
          </a:prstGeom>
          <a:noFill/>
          <a:ln>
            <a:noFill/>
          </a:ln>
        </p:spPr>
      </p:pic>
      <p:sp>
        <p:nvSpPr>
          <p:cNvPr id="400" name="Shape 400"/>
          <p:cNvSpPr/>
          <p:nvPr/>
        </p:nvSpPr>
        <p:spPr>
          <a:xfrm>
            <a:off x="223938" y="625018"/>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1" name="Shape 401"/>
          <p:cNvSpPr/>
          <p:nvPr/>
        </p:nvSpPr>
        <p:spPr>
          <a:xfrm>
            <a:off x="1168363" y="5913246"/>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02" name="Shape 402"/>
          <p:cNvSpPr/>
          <p:nvPr/>
        </p:nvSpPr>
        <p:spPr>
          <a:xfrm>
            <a:off x="1131983" y="5903658"/>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03" name="Shape 403"/>
          <p:cNvGrpSpPr/>
          <p:nvPr/>
        </p:nvGrpSpPr>
        <p:grpSpPr>
          <a:xfrm>
            <a:off x="215539" y="625018"/>
            <a:ext cx="3285714" cy="378029"/>
            <a:chOff x="3103888" y="1095866"/>
            <a:chExt cx="3285714" cy="378029"/>
          </a:xfrm>
        </p:grpSpPr>
        <p:grpSp>
          <p:nvGrpSpPr>
            <p:cNvPr id="404" name="Shape 404"/>
            <p:cNvGrpSpPr/>
            <p:nvPr/>
          </p:nvGrpSpPr>
          <p:grpSpPr>
            <a:xfrm>
              <a:off x="3103888" y="1095866"/>
              <a:ext cx="3285714" cy="377323"/>
              <a:chOff x="3103888" y="1095866"/>
              <a:chExt cx="3285714" cy="377323"/>
            </a:xfrm>
          </p:grpSpPr>
          <p:sp>
            <p:nvSpPr>
              <p:cNvPr id="405" name="Shape 40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06" name="Shape 40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07" name="Shape 40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08" name="Shape 40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09" name="Shape 40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10" name="Shape 41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1" name="Shape 41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2" name="Shape 41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3" name="Shape 41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14" name="Shape 41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15" name="Shape 41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16" name="Shape 41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7" name="Shape 41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18" name="Shape 41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19" name="Shape 419"/>
          <p:cNvSpPr/>
          <p:nvPr/>
        </p:nvSpPr>
        <p:spPr>
          <a:xfrm>
            <a:off x="222660" y="625018"/>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0" name="Shape 420"/>
          <p:cNvSpPr/>
          <p:nvPr/>
        </p:nvSpPr>
        <p:spPr>
          <a:xfrm>
            <a:off x="220822" y="1074066"/>
            <a:ext cx="3181996" cy="424261"/>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21" name="Shape 421"/>
          <p:cNvSpPr/>
          <p:nvPr/>
        </p:nvSpPr>
        <p:spPr>
          <a:xfrm>
            <a:off x="234881" y="4968853"/>
            <a:ext cx="3181996" cy="820803"/>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22" name="Shape 422"/>
          <p:cNvSpPr/>
          <p:nvPr/>
        </p:nvSpPr>
        <p:spPr>
          <a:xfrm>
            <a:off x="215538" y="1573812"/>
            <a:ext cx="3187280" cy="3356544"/>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id="423" name="Shape 423"/>
          <p:cNvPicPr preferRelativeResize="0"/>
          <p:nvPr/>
        </p:nvPicPr>
        <p:blipFill rotWithShape="1">
          <a:blip r:embed="rId10">
            <a:alphaModFix/>
          </a:blip>
          <a:srcRect b="0" l="0" r="0" t="0"/>
          <a:stretch/>
        </p:blipFill>
        <p:spPr>
          <a:xfrm>
            <a:off x="3040449" y="1551883"/>
            <a:ext cx="364318" cy="318778"/>
          </a:xfrm>
          <a:prstGeom prst="rect">
            <a:avLst/>
          </a:prstGeom>
          <a:noFill/>
          <a:ln>
            <a:noFill/>
          </a:ln>
        </p:spPr>
      </p:pic>
      <p:sp>
        <p:nvSpPr>
          <p:cNvPr id="424" name="Shape 424"/>
          <p:cNvSpPr txBox="1"/>
          <p:nvPr/>
        </p:nvSpPr>
        <p:spPr>
          <a:xfrm>
            <a:off x="1496175" y="1568487"/>
            <a:ext cx="543739"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왕궁</a:t>
            </a:r>
          </a:p>
        </p:txBody>
      </p:sp>
      <p:sp>
        <p:nvSpPr>
          <p:cNvPr id="425" name="Shape 425"/>
          <p:cNvSpPr/>
          <p:nvPr/>
        </p:nvSpPr>
        <p:spPr>
          <a:xfrm>
            <a:off x="264348" y="1906317"/>
            <a:ext cx="3084378" cy="2392154"/>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6" name="Shape 426"/>
          <p:cNvSpPr/>
          <p:nvPr/>
        </p:nvSpPr>
        <p:spPr>
          <a:xfrm>
            <a:off x="297602" y="4450612"/>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히스토리</a:t>
            </a:r>
          </a:p>
        </p:txBody>
      </p:sp>
      <p:sp>
        <p:nvSpPr>
          <p:cNvPr id="427" name="Shape 427"/>
          <p:cNvSpPr/>
          <p:nvPr/>
        </p:nvSpPr>
        <p:spPr>
          <a:xfrm>
            <a:off x="2434326" y="4450612"/>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명예의 전당</a:t>
            </a:r>
          </a:p>
        </p:txBody>
      </p:sp>
      <p:sp>
        <p:nvSpPr>
          <p:cNvPr id="428" name="Shape 428"/>
          <p:cNvSpPr/>
          <p:nvPr/>
        </p:nvSpPr>
        <p:spPr>
          <a:xfrm>
            <a:off x="263959" y="1906317"/>
            <a:ext cx="3084768" cy="610676"/>
          </a:xfrm>
          <a:prstGeom prst="round2SameRect">
            <a:avLst>
              <a:gd fmla="val 13254" name="adj1"/>
              <a:gd fmla="val 0" name="adj2"/>
            </a:avLst>
          </a:prstGeom>
          <a:blipFill rotWithShape="1">
            <a:blip r:embed="rId11">
              <a:alphaModFix/>
            </a:blip>
            <a:stretch>
              <a:fillRect b="0" l="0" r="0" t="0"/>
            </a:stretch>
          </a:blip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9" name="Shape 429"/>
          <p:cNvSpPr txBox="1"/>
          <p:nvPr/>
        </p:nvSpPr>
        <p:spPr>
          <a:xfrm>
            <a:off x="1016878" y="1870663"/>
            <a:ext cx="1502334" cy="64633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800">
                <a:solidFill>
                  <a:schemeClr val="dk1"/>
                </a:solidFill>
                <a:latin typeface="Arial"/>
                <a:ea typeface="Arial"/>
                <a:cs typeface="Arial"/>
                <a:sym typeface="Arial"/>
              </a:rPr>
              <a:t>왕궁 쟁탈 중</a:t>
            </a:r>
          </a:p>
          <a:p>
            <a:pPr indent="0" lvl="0" marL="0" marR="0" rtl="0" algn="ctr">
              <a:spcBef>
                <a:spcPts val="0"/>
              </a:spcBef>
              <a:buSzPct val="25000"/>
              <a:buNone/>
            </a:pPr>
            <a:r>
              <a:rPr b="1" lang="en-US" sz="1800">
                <a:solidFill>
                  <a:schemeClr val="dk1"/>
                </a:solidFill>
                <a:latin typeface="Arial"/>
                <a:ea typeface="Arial"/>
                <a:cs typeface="Arial"/>
                <a:sym typeface="Arial"/>
              </a:rPr>
              <a:t>00 : 00 : 00</a:t>
            </a:r>
          </a:p>
        </p:txBody>
      </p:sp>
      <p:pic>
        <p:nvPicPr>
          <p:cNvPr id="430" name="Shape 430"/>
          <p:cNvPicPr preferRelativeResize="0"/>
          <p:nvPr/>
        </p:nvPicPr>
        <p:blipFill rotWithShape="1">
          <a:blip r:embed="rId12">
            <a:alphaModFix/>
          </a:blip>
          <a:srcRect b="0" l="0" r="0" t="0"/>
          <a:stretch/>
        </p:blipFill>
        <p:spPr>
          <a:xfrm>
            <a:off x="978099" y="2542819"/>
            <a:ext cx="898016" cy="559036"/>
          </a:xfrm>
          <a:prstGeom prst="rect">
            <a:avLst/>
          </a:prstGeom>
          <a:noFill/>
          <a:ln>
            <a:noFill/>
          </a:ln>
        </p:spPr>
      </p:pic>
      <p:sp>
        <p:nvSpPr>
          <p:cNvPr id="431" name="Shape 431"/>
          <p:cNvSpPr/>
          <p:nvPr/>
        </p:nvSpPr>
        <p:spPr>
          <a:xfrm>
            <a:off x="798189" y="3243891"/>
            <a:ext cx="450463" cy="426747"/>
          </a:xfrm>
          <a:prstGeom prst="rect">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2" name="Shape 432"/>
          <p:cNvSpPr/>
          <p:nvPr/>
        </p:nvSpPr>
        <p:spPr>
          <a:xfrm>
            <a:off x="798187" y="3714042"/>
            <a:ext cx="450463" cy="426747"/>
          </a:xfrm>
          <a:prstGeom prst="rect">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3" name="Shape 433"/>
          <p:cNvSpPr txBox="1"/>
          <p:nvPr/>
        </p:nvSpPr>
        <p:spPr>
          <a:xfrm>
            <a:off x="1272658" y="3221547"/>
            <a:ext cx="113043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rgbClr val="FFFFFF"/>
                </a:solidFill>
                <a:latin typeface="Arial"/>
                <a:ea typeface="Arial"/>
                <a:cs typeface="Arial"/>
                <a:sym typeface="Arial"/>
              </a:rPr>
              <a:t>연합 이름 영역</a:t>
            </a:r>
          </a:p>
        </p:txBody>
      </p:sp>
      <p:sp>
        <p:nvSpPr>
          <p:cNvPr id="434" name="Shape 434"/>
          <p:cNvSpPr txBox="1"/>
          <p:nvPr/>
        </p:nvSpPr>
        <p:spPr>
          <a:xfrm>
            <a:off x="1239740" y="3796694"/>
            <a:ext cx="183736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황제닉네임1234567890.</a:t>
            </a:r>
          </a:p>
        </p:txBody>
      </p:sp>
      <p:sp>
        <p:nvSpPr>
          <p:cNvPr id="435" name="Shape 435"/>
          <p:cNvSpPr txBox="1"/>
          <p:nvPr/>
        </p:nvSpPr>
        <p:spPr>
          <a:xfrm>
            <a:off x="1272658" y="3427837"/>
            <a:ext cx="113043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rgbClr val="FFFFFF"/>
                </a:solidFill>
                <a:latin typeface="Arial"/>
                <a:ea typeface="Arial"/>
                <a:cs typeface="Arial"/>
                <a:sym typeface="Arial"/>
              </a:rPr>
              <a:t>연맹 이름 영역</a:t>
            </a:r>
          </a:p>
        </p:txBody>
      </p:sp>
      <p:sp>
        <p:nvSpPr>
          <p:cNvPr id="436" name="Shape 436"/>
          <p:cNvSpPr txBox="1"/>
          <p:nvPr/>
        </p:nvSpPr>
        <p:spPr>
          <a:xfrm>
            <a:off x="1839291" y="2711209"/>
            <a:ext cx="59503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600">
                <a:solidFill>
                  <a:schemeClr val="accent4"/>
                </a:solidFill>
                <a:latin typeface="Arial"/>
                <a:ea typeface="Arial"/>
                <a:cs typeface="Arial"/>
                <a:sym typeface="Arial"/>
              </a:rPr>
              <a:t>점령</a:t>
            </a:r>
          </a:p>
        </p:txBody>
      </p:sp>
      <p:cxnSp>
        <p:nvCxnSpPr>
          <p:cNvPr id="437" name="Shape 43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보기(1)</a:t>
            </a:r>
          </a:p>
        </p:txBody>
      </p:sp>
      <p:sp>
        <p:nvSpPr>
          <p:cNvPr id="444" name="Shape 444"/>
          <p:cNvSpPr/>
          <p:nvPr/>
        </p:nvSpPr>
        <p:spPr>
          <a:xfrm>
            <a:off x="3064724" y="201821"/>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45" name="Shape 445"/>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46" name="Shape 446"/>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 name="Shape 447"/>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48" name="Shape 448"/>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49" name="Shape 449"/>
          <p:cNvGrpSpPr/>
          <p:nvPr/>
        </p:nvGrpSpPr>
        <p:grpSpPr>
          <a:xfrm>
            <a:off x="2788346" y="1034195"/>
            <a:ext cx="3285714" cy="378029"/>
            <a:chOff x="3103888" y="1095866"/>
            <a:chExt cx="3285714" cy="378029"/>
          </a:xfrm>
        </p:grpSpPr>
        <p:grpSp>
          <p:nvGrpSpPr>
            <p:cNvPr id="450" name="Shape 450"/>
            <p:cNvGrpSpPr/>
            <p:nvPr/>
          </p:nvGrpSpPr>
          <p:grpSpPr>
            <a:xfrm>
              <a:off x="3103888" y="1095866"/>
              <a:ext cx="3285714" cy="377323"/>
              <a:chOff x="3103888" y="1095866"/>
              <a:chExt cx="3285714" cy="377323"/>
            </a:xfrm>
          </p:grpSpPr>
          <p:sp>
            <p:nvSpPr>
              <p:cNvPr id="451" name="Shape 451"/>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52" name="Shape 452"/>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53" name="Shape 453"/>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54" name="Shape 454"/>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55" name="Shape 455"/>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56" name="Shape 456"/>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7" name="Shape 457"/>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8" name="Shape 458"/>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9" name="Shape 459"/>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60" name="Shape 460"/>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61" name="Shape 461"/>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62" name="Shape 462"/>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3" name="Shape 463"/>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64" name="Shape 464"/>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65" name="Shape 465"/>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66" name="Shape 466"/>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67" name="Shape 467"/>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8" name="Shape 468"/>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469" name="Shape 46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0" name="Shape 47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71" name="Shape 471"/>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2" name="Shape 472"/>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 name="Shape 473"/>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474" name="Shape 474"/>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75" name="Shape 475"/>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76" name="Shape 476"/>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7" name="Shape 477"/>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 name="Shape 478"/>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9" name="Shape 479"/>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0" name="Shape 480"/>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1" name="Shape 481"/>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2" name="Shape 482"/>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3" name="Shape 483"/>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4" name="Shape 484"/>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5" name="Shape 485"/>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486" name="Shape 486"/>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487" name="Shape 487"/>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488" name="Shape 488"/>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489" name="Shape 489"/>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0" name="Shape 490"/>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1" name="Shape 491"/>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2" name="Shape 492"/>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3" name="Shape 493"/>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4" name="Shape 494"/>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5" name="Shape 495"/>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6" name="Shape 496"/>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7" name="Shape 497"/>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498" name="Shape 498"/>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499" name="Shape 499"/>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500" name="Shape 500"/>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501" name="Shape 501"/>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02" name="Shape 502"/>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03" name="Shape 503"/>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04" name="Shape 504"/>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05" name="Shape 505"/>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506" name="Shape 506"/>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507" name="Shape 507"/>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508" name="Shape 508"/>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509" name="Shape 509"/>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510" name="Shape 510"/>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511" name="Shape 511"/>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512" name="Shape 512"/>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513" name="Shape 513"/>
          <p:cNvSpPr/>
          <p:nvPr/>
        </p:nvSpPr>
        <p:spPr>
          <a:xfrm>
            <a:off x="2790319" y="4910942"/>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514" name="Shape 514"/>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515" name="Shape 515"/>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516" name="Shape 516"/>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17" name="Shape 517"/>
          <p:cNvSpPr/>
          <p:nvPr/>
        </p:nvSpPr>
        <p:spPr>
          <a:xfrm>
            <a:off x="5302880" y="46516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18" name="Shape 518"/>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19" name="Shape 519"/>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0" name="Shape 520"/>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1" name="Shape 521"/>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2" name="Shape 522"/>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3" name="Shape 523"/>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524" name="Shape 524"/>
          <p:cNvSpPr/>
          <p:nvPr/>
        </p:nvSpPr>
        <p:spPr>
          <a:xfrm>
            <a:off x="3310930" y="1868842"/>
            <a:ext cx="736629" cy="779673"/>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5" name="Shape 525"/>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526" name="Shape 526"/>
          <p:cNvSpPr txBox="1"/>
          <p:nvPr/>
        </p:nvSpPr>
        <p:spPr>
          <a:xfrm>
            <a:off x="3231018" y="2613676"/>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527" name="Shape 527"/>
          <p:cNvSpPr/>
          <p:nvPr/>
        </p:nvSpPr>
        <p:spPr>
          <a:xfrm>
            <a:off x="3207590" y="1477983"/>
            <a:ext cx="264944" cy="280400"/>
          </a:xfrm>
          <a:prstGeom prst="ellipse">
            <a:avLst/>
          </a:prstGeom>
          <a:blipFill rotWithShape="1">
            <a:blip r:embed="rId19">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28" name="Shape 528"/>
          <p:cNvSpPr txBox="1"/>
          <p:nvPr/>
        </p:nvSpPr>
        <p:spPr>
          <a:xfrm>
            <a:off x="4165314" y="2015361"/>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529" name="Shape 529"/>
          <p:cNvSpPr txBox="1"/>
          <p:nvPr/>
        </p:nvSpPr>
        <p:spPr>
          <a:xfrm>
            <a:off x="4164035" y="1834296"/>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530" name="Shape 530"/>
          <p:cNvSpPr txBox="1"/>
          <p:nvPr/>
        </p:nvSpPr>
        <p:spPr>
          <a:xfrm>
            <a:off x="4090278" y="2270083"/>
            <a:ext cx="122341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영주 닉네임 영역</a:t>
            </a:r>
          </a:p>
        </p:txBody>
      </p:sp>
      <p:sp>
        <p:nvSpPr>
          <p:cNvPr id="531" name="Shape 531"/>
          <p:cNvSpPr/>
          <p:nvPr/>
        </p:nvSpPr>
        <p:spPr>
          <a:xfrm>
            <a:off x="176641" y="1042633"/>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황제가 선택한 국기를 표시한다.</a:t>
            </a:r>
          </a:p>
          <a:p>
            <a:pPr indent="0" lvl="0" marL="0" marR="0" rtl="0" algn="l">
              <a:spcBef>
                <a:spcPts val="0"/>
              </a:spcBef>
              <a:buSzPct val="25000"/>
              <a:buNone/>
            </a:pPr>
            <a:r>
              <a:rPr lang="en-US" sz="1000">
                <a:solidFill>
                  <a:schemeClr val="lt1"/>
                </a:solidFill>
                <a:latin typeface="Arial"/>
                <a:ea typeface="Arial"/>
                <a:cs typeface="Arial"/>
                <a:sym typeface="Arial"/>
              </a:rPr>
              <a:t>황성에서 선택한 국기는 월드맵에 표시가 된다.</a:t>
            </a:r>
          </a:p>
        </p:txBody>
      </p:sp>
      <p:cxnSp>
        <p:nvCxnSpPr>
          <p:cNvPr id="532" name="Shape 532"/>
          <p:cNvCxnSpPr>
            <a:stCxn id="531" idx="3"/>
            <a:endCxn id="527" idx="2"/>
          </p:cNvCxnSpPr>
          <p:nvPr/>
        </p:nvCxnSpPr>
        <p:spPr>
          <a:xfrm>
            <a:off x="2623205" y="1449517"/>
            <a:ext cx="584400" cy="168600"/>
          </a:xfrm>
          <a:prstGeom prst="straightConnector1">
            <a:avLst/>
          </a:prstGeom>
          <a:noFill/>
          <a:ln cap="flat" cmpd="sng" w="28575">
            <a:solidFill>
              <a:srgbClr val="FF0000"/>
            </a:solidFill>
            <a:prstDash val="solid"/>
            <a:miter/>
            <a:headEnd len="med" w="med" type="none"/>
            <a:tailEnd len="lg" w="lg" type="triangle"/>
          </a:ln>
        </p:spPr>
      </p:cxnSp>
      <p:sp>
        <p:nvSpPr>
          <p:cNvPr id="533" name="Shape 533"/>
          <p:cNvSpPr/>
          <p:nvPr/>
        </p:nvSpPr>
        <p:spPr>
          <a:xfrm>
            <a:off x="176772" y="1990158"/>
            <a:ext cx="2446564" cy="81376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황제의 프로필 사진을 보여준다.</a:t>
            </a:r>
          </a:p>
          <a:p>
            <a:pPr indent="0" lvl="0" marL="0" marR="0" rtl="0" algn="l">
              <a:spcBef>
                <a:spcPts val="0"/>
              </a:spcBef>
              <a:buSzPct val="25000"/>
              <a:buNone/>
            </a:pPr>
            <a:r>
              <a:rPr lang="en-US" sz="1000">
                <a:solidFill>
                  <a:schemeClr val="lt1"/>
                </a:solidFill>
                <a:latin typeface="Arial"/>
                <a:ea typeface="Arial"/>
                <a:cs typeface="Arial"/>
                <a:sym typeface="Arial"/>
              </a:rPr>
              <a:t>터치 시 황제가 가지는 버프에 대한 항목을 보여준다.</a:t>
            </a:r>
          </a:p>
        </p:txBody>
      </p:sp>
      <p:cxnSp>
        <p:nvCxnSpPr>
          <p:cNvPr id="534" name="Shape 534"/>
          <p:cNvCxnSpPr>
            <a:stCxn id="533" idx="3"/>
            <a:endCxn id="524" idx="1"/>
          </p:cNvCxnSpPr>
          <p:nvPr/>
        </p:nvCxnSpPr>
        <p:spPr>
          <a:xfrm flipH="1" rot="10800000">
            <a:off x="2623337" y="2258741"/>
            <a:ext cx="687600" cy="138300"/>
          </a:xfrm>
          <a:prstGeom prst="straightConnector1">
            <a:avLst/>
          </a:prstGeom>
          <a:noFill/>
          <a:ln cap="flat" cmpd="sng" w="28575">
            <a:solidFill>
              <a:srgbClr val="FF0000"/>
            </a:solidFill>
            <a:prstDash val="solid"/>
            <a:miter/>
            <a:headEnd len="med" w="med" type="none"/>
            <a:tailEnd len="lg" w="lg" type="triangle"/>
          </a:ln>
        </p:spPr>
      </p:cxnSp>
      <p:sp>
        <p:nvSpPr>
          <p:cNvPr id="535" name="Shape 535"/>
          <p:cNvSpPr/>
          <p:nvPr/>
        </p:nvSpPr>
        <p:spPr>
          <a:xfrm>
            <a:off x="176641" y="3017776"/>
            <a:ext cx="2446564" cy="3022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작위를 보여 준다.</a:t>
            </a:r>
          </a:p>
        </p:txBody>
      </p:sp>
      <p:cxnSp>
        <p:nvCxnSpPr>
          <p:cNvPr id="536" name="Shape 536"/>
          <p:cNvCxnSpPr>
            <a:stCxn id="535" idx="3"/>
            <a:endCxn id="514" idx="1"/>
          </p:cNvCxnSpPr>
          <p:nvPr/>
        </p:nvCxnSpPr>
        <p:spPr>
          <a:xfrm>
            <a:off x="2623205" y="3168905"/>
            <a:ext cx="630300" cy="175800"/>
          </a:xfrm>
          <a:prstGeom prst="straightConnector1">
            <a:avLst/>
          </a:prstGeom>
          <a:noFill/>
          <a:ln cap="flat" cmpd="sng" w="28575">
            <a:solidFill>
              <a:srgbClr val="FF0000"/>
            </a:solidFill>
            <a:prstDash val="solid"/>
            <a:miter/>
            <a:headEnd len="med" w="med" type="none"/>
            <a:tailEnd len="lg" w="lg" type="triangle"/>
          </a:ln>
        </p:spPr>
      </p:cxnSp>
      <p:sp>
        <p:nvSpPr>
          <p:cNvPr id="537" name="Shape 537"/>
          <p:cNvSpPr/>
          <p:nvPr/>
        </p:nvSpPr>
        <p:spPr>
          <a:xfrm>
            <a:off x="176641" y="3583775"/>
            <a:ext cx="2446564" cy="46619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작위를 하사받은 사람의 프로필을 보여준다..</a:t>
            </a:r>
          </a:p>
        </p:txBody>
      </p:sp>
      <p:sp>
        <p:nvSpPr>
          <p:cNvPr id="538" name="Shape 538"/>
          <p:cNvSpPr/>
          <p:nvPr/>
        </p:nvSpPr>
        <p:spPr>
          <a:xfrm>
            <a:off x="182308" y="4086664"/>
            <a:ext cx="2446564" cy="81778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작위의 이름과 유저 닉네임을 표기 한다.</a:t>
            </a:r>
          </a:p>
          <a:p>
            <a:pPr indent="0" lvl="0" marL="0" marR="0" rtl="0" algn="l">
              <a:spcBef>
                <a:spcPts val="0"/>
              </a:spcBef>
              <a:buSzPct val="25000"/>
              <a:buNone/>
            </a:pPr>
            <a:r>
              <a:rPr lang="en-US" sz="1000">
                <a:solidFill>
                  <a:schemeClr val="lt1"/>
                </a:solidFill>
                <a:latin typeface="Arial"/>
                <a:ea typeface="Arial"/>
                <a:cs typeface="Arial"/>
                <a:sym typeface="Arial"/>
              </a:rPr>
              <a:t>유저 닉네임은 8자까지 표시하고 이상일 경우 “…”으로 표기한다.</a:t>
            </a:r>
          </a:p>
        </p:txBody>
      </p:sp>
      <p:sp>
        <p:nvSpPr>
          <p:cNvPr id="539" name="Shape 539"/>
          <p:cNvSpPr/>
          <p:nvPr/>
        </p:nvSpPr>
        <p:spPr>
          <a:xfrm>
            <a:off x="3004666" y="4650523"/>
            <a:ext cx="482261" cy="510241"/>
          </a:xfrm>
          <a:prstGeom prst="rect">
            <a:avLst/>
          </a:prstGeom>
          <a:blipFill rotWithShape="1">
            <a:blip r:embed="rId20">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40" name="Shape 540"/>
          <p:cNvSpPr/>
          <p:nvPr/>
        </p:nvSpPr>
        <p:spPr>
          <a:xfrm>
            <a:off x="6607802" y="3436357"/>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작위를 하사받은 사람이 없을 경우 고정된 프로필을 출력한다.</a:t>
            </a:r>
          </a:p>
          <a:p>
            <a:pPr indent="0" lvl="0" marL="0" marR="0" rtl="0" algn="l">
              <a:spcBef>
                <a:spcPts val="0"/>
              </a:spcBef>
              <a:buSzPct val="25000"/>
              <a:buNone/>
            </a:pPr>
            <a:r>
              <a:rPr lang="en-US" sz="1000">
                <a:solidFill>
                  <a:schemeClr val="lt1"/>
                </a:solidFill>
                <a:latin typeface="Arial"/>
                <a:ea typeface="Arial"/>
                <a:cs typeface="Arial"/>
                <a:sym typeface="Arial"/>
              </a:rPr>
              <a:t>유저의 닉네임 칸에 “없음”을 표기한다.</a:t>
            </a:r>
          </a:p>
        </p:txBody>
      </p:sp>
      <p:sp>
        <p:nvSpPr>
          <p:cNvPr id="541" name="Shape 541"/>
          <p:cNvSpPr/>
          <p:nvPr/>
        </p:nvSpPr>
        <p:spPr>
          <a:xfrm>
            <a:off x="6607802" y="5776657"/>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하사품 버튼은 하사품 UI로 이어진다 </a:t>
            </a:r>
          </a:p>
        </p:txBody>
      </p:sp>
      <p:sp>
        <p:nvSpPr>
          <p:cNvPr id="542" name="Shape 542"/>
          <p:cNvSpPr/>
          <p:nvPr/>
        </p:nvSpPr>
        <p:spPr>
          <a:xfrm>
            <a:off x="182308" y="6073673"/>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황성 창고 버튼은 황성창고 UI로 이어진다 </a:t>
            </a:r>
          </a:p>
        </p:txBody>
      </p:sp>
      <p:sp>
        <p:nvSpPr>
          <p:cNvPr id="543" name="Shape 543"/>
          <p:cNvSpPr/>
          <p:nvPr/>
        </p:nvSpPr>
        <p:spPr>
          <a:xfrm>
            <a:off x="6607802" y="994017"/>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황제가 정한 제국의 이름을을 표기한다.</a:t>
            </a:r>
          </a:p>
          <a:p>
            <a:pPr indent="0" lvl="0" marL="0" marR="0" rtl="0" algn="l">
              <a:spcBef>
                <a:spcPts val="0"/>
              </a:spcBef>
              <a:buSzPct val="25000"/>
              <a:buNone/>
            </a:pPr>
            <a:r>
              <a:rPr lang="en-US" sz="1000">
                <a:solidFill>
                  <a:schemeClr val="lt1"/>
                </a:solidFill>
                <a:latin typeface="Arial"/>
                <a:ea typeface="Arial"/>
                <a:cs typeface="Arial"/>
                <a:sym typeface="Arial"/>
              </a:rPr>
              <a:t>황제가 입력하기 전까지는 대륙#서버숫자 로 표기 된다.</a:t>
            </a:r>
          </a:p>
        </p:txBody>
      </p:sp>
      <p:sp>
        <p:nvSpPr>
          <p:cNvPr id="544" name="Shape 544"/>
          <p:cNvSpPr/>
          <p:nvPr/>
        </p:nvSpPr>
        <p:spPr>
          <a:xfrm>
            <a:off x="6607802" y="1771632"/>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연합과 연맹의 전체 이름을 표기한다.</a:t>
            </a:r>
          </a:p>
          <a:p>
            <a:pPr indent="0" lvl="0" marL="0" marR="0" rtl="0" algn="l">
              <a:spcBef>
                <a:spcPts val="0"/>
              </a:spcBef>
              <a:buSzPct val="25000"/>
              <a:buNone/>
            </a:pPr>
            <a:r>
              <a:rPr lang="en-US" sz="1000">
                <a:solidFill>
                  <a:schemeClr val="lt1"/>
                </a:solidFill>
                <a:latin typeface="Arial"/>
                <a:ea typeface="Arial"/>
                <a:cs typeface="Arial"/>
                <a:sym typeface="Arial"/>
              </a:rPr>
              <a:t>황제의 닉네임 전체를 표기한다.</a:t>
            </a:r>
          </a:p>
          <a:p>
            <a:pPr indent="0" lvl="0" marL="0" marR="0" rtl="0" algn="l">
              <a:spcBef>
                <a:spcPts val="0"/>
              </a:spcBef>
              <a:buSzPct val="25000"/>
              <a:buNone/>
            </a:pPr>
            <a:r>
              <a:rPr lang="en-US" sz="1000">
                <a:solidFill>
                  <a:schemeClr val="lt1"/>
                </a:solidFill>
                <a:latin typeface="Arial"/>
                <a:ea typeface="Arial"/>
                <a:cs typeface="Arial"/>
                <a:sym typeface="Arial"/>
              </a:rPr>
              <a:t>영주 닉네임이 영역을 넘어갈 경우 가로로 자동 스크롤 시킨다.</a:t>
            </a:r>
          </a:p>
        </p:txBody>
      </p:sp>
      <p:sp>
        <p:nvSpPr>
          <p:cNvPr id="545" name="Shape 545"/>
          <p:cNvSpPr/>
          <p:nvPr/>
        </p:nvSpPr>
        <p:spPr>
          <a:xfrm>
            <a:off x="6607802" y="4672726"/>
            <a:ext cx="2446564" cy="683610"/>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 하단에는 노예 리스트가 있으며 작위와 동일하게 작동 한다.</a:t>
            </a:r>
          </a:p>
          <a:p>
            <a:pPr indent="0" lvl="0" marL="0" marR="0" rtl="0" algn="l">
              <a:spcBef>
                <a:spcPts val="0"/>
              </a:spcBef>
              <a:buSzPct val="25000"/>
              <a:buNone/>
            </a:pPr>
            <a:r>
              <a:rPr lang="en-US" sz="1000">
                <a:solidFill>
                  <a:schemeClr val="lt1"/>
                </a:solidFill>
                <a:latin typeface="Arial"/>
                <a:ea typeface="Arial"/>
                <a:cs typeface="Arial"/>
                <a:sym typeface="Arial"/>
              </a:rPr>
              <a:t>작위와 노예 영역은 상하 스크롤이 된다.</a:t>
            </a:r>
          </a:p>
        </p:txBody>
      </p:sp>
      <p:sp>
        <p:nvSpPr>
          <p:cNvPr id="546" name="Shape 546"/>
          <p:cNvSpPr/>
          <p:nvPr/>
        </p:nvSpPr>
        <p:spPr>
          <a:xfrm>
            <a:off x="5975169" y="5493917"/>
            <a:ext cx="484631" cy="854290"/>
          </a:xfrm>
          <a:prstGeom prst="upDown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547" name="Shape 547"/>
          <p:cNvCxnSpPr>
            <a:stCxn id="543" idx="1"/>
          </p:cNvCxnSpPr>
          <p:nvPr/>
        </p:nvCxnSpPr>
        <p:spPr>
          <a:xfrm flipH="1">
            <a:off x="4807802" y="1335823"/>
            <a:ext cx="1800000" cy="228900"/>
          </a:xfrm>
          <a:prstGeom prst="straightConnector1">
            <a:avLst/>
          </a:prstGeom>
          <a:noFill/>
          <a:ln cap="flat" cmpd="sng" w="28575">
            <a:solidFill>
              <a:srgbClr val="FF0000"/>
            </a:solidFill>
            <a:prstDash val="solid"/>
            <a:miter/>
            <a:headEnd len="med" w="med" type="none"/>
            <a:tailEnd len="lg" w="lg" type="triangle"/>
          </a:ln>
        </p:spPr>
      </p:cxnSp>
      <p:cxnSp>
        <p:nvCxnSpPr>
          <p:cNvPr id="548" name="Shape 548"/>
          <p:cNvCxnSpPr>
            <a:stCxn id="544" idx="1"/>
          </p:cNvCxnSpPr>
          <p:nvPr/>
        </p:nvCxnSpPr>
        <p:spPr>
          <a:xfrm rot="10800000">
            <a:off x="5109602" y="2034537"/>
            <a:ext cx="1498200" cy="78900"/>
          </a:xfrm>
          <a:prstGeom prst="straightConnector1">
            <a:avLst/>
          </a:prstGeom>
          <a:noFill/>
          <a:ln cap="flat" cmpd="sng" w="28575">
            <a:solidFill>
              <a:srgbClr val="FF0000"/>
            </a:solidFill>
            <a:prstDash val="solid"/>
            <a:miter/>
            <a:headEnd len="med" w="med" type="none"/>
            <a:tailEnd len="lg" w="lg" type="triangle"/>
          </a:ln>
        </p:spPr>
      </p:cxnSp>
      <p:cxnSp>
        <p:nvCxnSpPr>
          <p:cNvPr id="549" name="Shape 549"/>
          <p:cNvCxnSpPr>
            <a:stCxn id="540" idx="1"/>
          </p:cNvCxnSpPr>
          <p:nvPr/>
        </p:nvCxnSpPr>
        <p:spPr>
          <a:xfrm flipH="1">
            <a:off x="5700002" y="3778163"/>
            <a:ext cx="907800" cy="51000"/>
          </a:xfrm>
          <a:prstGeom prst="straightConnector1">
            <a:avLst/>
          </a:prstGeom>
          <a:noFill/>
          <a:ln cap="flat" cmpd="sng" w="28575">
            <a:solidFill>
              <a:srgbClr val="FF0000"/>
            </a:solidFill>
            <a:prstDash val="solid"/>
            <a:miter/>
            <a:headEnd len="med" w="med" type="none"/>
            <a:tailEnd len="lg" w="lg" type="triangle"/>
          </a:ln>
        </p:spPr>
      </p:cxnSp>
      <p:cxnSp>
        <p:nvCxnSpPr>
          <p:cNvPr id="550" name="Shape 550"/>
          <p:cNvCxnSpPr>
            <a:stCxn id="545" idx="1"/>
          </p:cNvCxnSpPr>
          <p:nvPr/>
        </p:nvCxnSpPr>
        <p:spPr>
          <a:xfrm flipH="1">
            <a:off x="5108702" y="5014531"/>
            <a:ext cx="1499100" cy="651000"/>
          </a:xfrm>
          <a:prstGeom prst="straightConnector1">
            <a:avLst/>
          </a:prstGeom>
          <a:noFill/>
          <a:ln cap="flat" cmpd="sng" w="28575">
            <a:solidFill>
              <a:srgbClr val="FF0000"/>
            </a:solidFill>
            <a:prstDash val="solid"/>
            <a:miter/>
            <a:headEnd len="med" w="med" type="none"/>
            <a:tailEnd len="lg" w="lg" type="triangle"/>
          </a:ln>
        </p:spPr>
      </p:cxnSp>
      <p:cxnSp>
        <p:nvCxnSpPr>
          <p:cNvPr id="551" name="Shape 551"/>
          <p:cNvCxnSpPr>
            <a:stCxn id="537" idx="3"/>
          </p:cNvCxnSpPr>
          <p:nvPr/>
        </p:nvCxnSpPr>
        <p:spPr>
          <a:xfrm flipH="1" rot="10800000">
            <a:off x="2623205" y="3803674"/>
            <a:ext cx="620400" cy="13200"/>
          </a:xfrm>
          <a:prstGeom prst="straightConnector1">
            <a:avLst/>
          </a:prstGeom>
          <a:noFill/>
          <a:ln cap="flat" cmpd="sng" w="28575">
            <a:solidFill>
              <a:srgbClr val="FF0000"/>
            </a:solidFill>
            <a:prstDash val="solid"/>
            <a:miter/>
            <a:headEnd len="med" w="med" type="none"/>
            <a:tailEnd len="lg" w="lg" type="triangle"/>
          </a:ln>
        </p:spPr>
      </p:cxnSp>
      <p:cxnSp>
        <p:nvCxnSpPr>
          <p:cNvPr id="552" name="Shape 552"/>
          <p:cNvCxnSpPr>
            <a:stCxn id="538" idx="3"/>
          </p:cNvCxnSpPr>
          <p:nvPr/>
        </p:nvCxnSpPr>
        <p:spPr>
          <a:xfrm flipH="1" rot="10800000">
            <a:off x="2628873" y="4309258"/>
            <a:ext cx="387600" cy="186300"/>
          </a:xfrm>
          <a:prstGeom prst="straightConnector1">
            <a:avLst/>
          </a:prstGeom>
          <a:noFill/>
          <a:ln cap="flat" cmpd="sng" w="28575">
            <a:solidFill>
              <a:srgbClr val="FF0000"/>
            </a:solidFill>
            <a:prstDash val="solid"/>
            <a:miter/>
            <a:headEnd len="med" w="med" type="none"/>
            <a:tailEnd len="lg" w="lg" type="triangle"/>
          </a:ln>
        </p:spPr>
      </p:cxnSp>
      <p:cxnSp>
        <p:nvCxnSpPr>
          <p:cNvPr id="553" name="Shape 553"/>
          <p:cNvCxnSpPr>
            <a:stCxn id="542" idx="3"/>
            <a:endCxn id="471" idx="1"/>
          </p:cNvCxnSpPr>
          <p:nvPr/>
        </p:nvCxnSpPr>
        <p:spPr>
          <a:xfrm>
            <a:off x="2628873" y="6415479"/>
            <a:ext cx="961200" cy="69600"/>
          </a:xfrm>
          <a:prstGeom prst="straightConnector1">
            <a:avLst/>
          </a:prstGeom>
          <a:noFill/>
          <a:ln cap="flat" cmpd="sng" w="28575">
            <a:solidFill>
              <a:srgbClr val="FF0000"/>
            </a:solidFill>
            <a:prstDash val="solid"/>
            <a:miter/>
            <a:headEnd len="med" w="med" type="none"/>
            <a:tailEnd len="lg" w="lg" type="triangle"/>
          </a:ln>
        </p:spPr>
      </p:cxnSp>
      <p:cxnSp>
        <p:nvCxnSpPr>
          <p:cNvPr id="554" name="Shape 55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p:nvPr/>
        </p:nvSpPr>
        <p:spPr>
          <a:xfrm>
            <a:off x="215538" y="142595"/>
            <a:ext cx="226215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보기(1)-1</a:t>
            </a:r>
          </a:p>
        </p:txBody>
      </p:sp>
      <p:sp>
        <p:nvSpPr>
          <p:cNvPr id="561" name="Shape 561"/>
          <p:cNvSpPr/>
          <p:nvPr/>
        </p:nvSpPr>
        <p:spPr>
          <a:xfrm>
            <a:off x="3064724" y="201821"/>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562" name="Shape 562"/>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563" name="Shape 563"/>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64" name="Shape 564"/>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565" name="Shape 565"/>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566" name="Shape 566"/>
          <p:cNvGrpSpPr/>
          <p:nvPr/>
        </p:nvGrpSpPr>
        <p:grpSpPr>
          <a:xfrm>
            <a:off x="2788346" y="1034195"/>
            <a:ext cx="3285714" cy="378029"/>
            <a:chOff x="3103888" y="1095866"/>
            <a:chExt cx="3285714" cy="378029"/>
          </a:xfrm>
        </p:grpSpPr>
        <p:grpSp>
          <p:nvGrpSpPr>
            <p:cNvPr id="567" name="Shape 567"/>
            <p:cNvGrpSpPr/>
            <p:nvPr/>
          </p:nvGrpSpPr>
          <p:grpSpPr>
            <a:xfrm>
              <a:off x="3103888" y="1095866"/>
              <a:ext cx="3285714" cy="377323"/>
              <a:chOff x="3103888" y="1095866"/>
              <a:chExt cx="3285714" cy="377323"/>
            </a:xfrm>
          </p:grpSpPr>
          <p:sp>
            <p:nvSpPr>
              <p:cNvPr id="568" name="Shape 56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569" name="Shape 56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570" name="Shape 57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571" name="Shape 57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572" name="Shape 57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573" name="Shape 57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574" name="Shape 57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575" name="Shape 57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576" name="Shape 57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577" name="Shape 57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578" name="Shape 57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579" name="Shape 57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80" name="Shape 58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581" name="Shape 58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582" name="Shape 582"/>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583" name="Shape 583"/>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584" name="Shape 584"/>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85" name="Shape 585"/>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586" name="Shape 586"/>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87" name="Shape 587"/>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588" name="Shape 588"/>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89" name="Shape 589"/>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0" name="Shape 590"/>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591" name="Shape 591"/>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592" name="Shape 592"/>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593" name="Shape 593"/>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4" name="Shape 594"/>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5" name="Shape 595"/>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6" name="Shape 596"/>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7" name="Shape 597"/>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8" name="Shape 598"/>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9" name="Shape 599"/>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0" name="Shape 600"/>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1" name="Shape 601"/>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2" name="Shape 602"/>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603" name="Shape 603"/>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604" name="Shape 604"/>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605" name="Shape 605"/>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606" name="Shape 606"/>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7" name="Shape 607"/>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8" name="Shape 608"/>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9" name="Shape 609"/>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0" name="Shape 610"/>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1" name="Shape 611"/>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2" name="Shape 612"/>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3" name="Shape 613"/>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4" name="Shape 614"/>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615" name="Shape 615"/>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616" name="Shape 616"/>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617" name="Shape 617"/>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618" name="Shape 618"/>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9" name="Shape 619"/>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20" name="Shape 620"/>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21" name="Shape 621"/>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22" name="Shape 622"/>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623" name="Shape 623"/>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624" name="Shape 624"/>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625" name="Shape 625"/>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626" name="Shape 626"/>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627" name="Shape 627"/>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628" name="Shape 628"/>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629" name="Shape 629"/>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630" name="Shape 630"/>
          <p:cNvSpPr/>
          <p:nvPr/>
        </p:nvSpPr>
        <p:spPr>
          <a:xfrm>
            <a:off x="2790319" y="4910942"/>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631" name="Shape 631"/>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632" name="Shape 632"/>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633" name="Shape 633"/>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4" name="Shape 634"/>
          <p:cNvSpPr/>
          <p:nvPr/>
        </p:nvSpPr>
        <p:spPr>
          <a:xfrm>
            <a:off x="5302880" y="46516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5" name="Shape 635"/>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6" name="Shape 636"/>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7" name="Shape 637"/>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8" name="Shape 638"/>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39" name="Shape 639"/>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0" name="Shape 640"/>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41" name="Shape 641"/>
          <p:cNvSpPr/>
          <p:nvPr/>
        </p:nvSpPr>
        <p:spPr>
          <a:xfrm>
            <a:off x="3310930" y="1868842"/>
            <a:ext cx="736629" cy="779673"/>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2" name="Shape 642"/>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643" name="Shape 643"/>
          <p:cNvSpPr txBox="1"/>
          <p:nvPr/>
        </p:nvSpPr>
        <p:spPr>
          <a:xfrm>
            <a:off x="3231018" y="2613676"/>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644" name="Shape 644"/>
          <p:cNvSpPr/>
          <p:nvPr/>
        </p:nvSpPr>
        <p:spPr>
          <a:xfrm>
            <a:off x="3207590" y="1477983"/>
            <a:ext cx="264944" cy="280400"/>
          </a:xfrm>
          <a:prstGeom prst="ellipse">
            <a:avLst/>
          </a:prstGeom>
          <a:blipFill rotWithShape="1">
            <a:blip r:embed="rId19">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5" name="Shape 645"/>
          <p:cNvSpPr txBox="1"/>
          <p:nvPr/>
        </p:nvSpPr>
        <p:spPr>
          <a:xfrm>
            <a:off x="4165314" y="2015361"/>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646" name="Shape 646"/>
          <p:cNvSpPr txBox="1"/>
          <p:nvPr/>
        </p:nvSpPr>
        <p:spPr>
          <a:xfrm>
            <a:off x="4164035" y="1834296"/>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647" name="Shape 647"/>
          <p:cNvSpPr txBox="1"/>
          <p:nvPr/>
        </p:nvSpPr>
        <p:spPr>
          <a:xfrm>
            <a:off x="4090278" y="2270083"/>
            <a:ext cx="122341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영주 닉네임 영역</a:t>
            </a:r>
          </a:p>
        </p:txBody>
      </p:sp>
      <p:sp>
        <p:nvSpPr>
          <p:cNvPr id="648" name="Shape 648"/>
          <p:cNvSpPr/>
          <p:nvPr/>
        </p:nvSpPr>
        <p:spPr>
          <a:xfrm>
            <a:off x="3004666" y="4650523"/>
            <a:ext cx="482261" cy="510241"/>
          </a:xfrm>
          <a:prstGeom prst="rect">
            <a:avLst/>
          </a:prstGeom>
          <a:blipFill rotWithShape="1">
            <a:blip r:embed="rId20">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649" name="Shape 64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650" name="Shape 650"/>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651" name="Shape 651"/>
          <p:cNvGrpSpPr/>
          <p:nvPr/>
        </p:nvGrpSpPr>
        <p:grpSpPr>
          <a:xfrm>
            <a:off x="2932655" y="2063951"/>
            <a:ext cx="2971186" cy="1897295"/>
            <a:chOff x="3007658" y="2384053"/>
            <a:chExt cx="2971186" cy="1897295"/>
          </a:xfrm>
        </p:grpSpPr>
        <p:sp>
          <p:nvSpPr>
            <p:cNvPr id="652" name="Shape 652"/>
            <p:cNvSpPr/>
            <p:nvPr/>
          </p:nvSpPr>
          <p:spPr>
            <a:xfrm>
              <a:off x="3007658" y="24361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53" name="Shape 653"/>
            <p:cNvSpPr/>
            <p:nvPr/>
          </p:nvSpPr>
          <p:spPr>
            <a:xfrm>
              <a:off x="3055621" y="27097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4" name="Shape 654"/>
            <p:cNvSpPr/>
            <p:nvPr/>
          </p:nvSpPr>
          <p:spPr>
            <a:xfrm>
              <a:off x="3121922" y="28061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5" name="Shape 655"/>
            <p:cNvSpPr txBox="1"/>
            <p:nvPr/>
          </p:nvSpPr>
          <p:spPr>
            <a:xfrm>
              <a:off x="3033172" y="2384053"/>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황제</a:t>
              </a:r>
            </a:p>
          </p:txBody>
        </p:sp>
        <p:sp>
          <p:nvSpPr>
            <p:cNvPr id="656" name="Shape 656"/>
            <p:cNvSpPr/>
            <p:nvPr/>
          </p:nvSpPr>
          <p:spPr>
            <a:xfrm>
              <a:off x="3990664" y="30481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7" name="Shape 657"/>
            <p:cNvSpPr txBox="1"/>
            <p:nvPr/>
          </p:nvSpPr>
          <p:spPr>
            <a:xfrm>
              <a:off x="4004698" y="30073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658" name="Shape 658"/>
            <p:cNvSpPr/>
            <p:nvPr/>
          </p:nvSpPr>
          <p:spPr>
            <a:xfrm>
              <a:off x="3990664" y="32214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9" name="Shape 659"/>
            <p:cNvSpPr txBox="1"/>
            <p:nvPr/>
          </p:nvSpPr>
          <p:spPr>
            <a:xfrm>
              <a:off x="4004698" y="31805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660" name="Shape 660"/>
            <p:cNvSpPr/>
            <p:nvPr/>
          </p:nvSpPr>
          <p:spPr>
            <a:xfrm>
              <a:off x="3990664" y="3406062"/>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61" name="Shape 661"/>
            <p:cNvSpPr txBox="1"/>
            <p:nvPr/>
          </p:nvSpPr>
          <p:spPr>
            <a:xfrm>
              <a:off x="3996369" y="3363562"/>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grpSp>
      <p:pic>
        <p:nvPicPr>
          <p:cNvPr id="662" name="Shape 662"/>
          <p:cNvPicPr preferRelativeResize="0"/>
          <p:nvPr/>
        </p:nvPicPr>
        <p:blipFill rotWithShape="1">
          <a:blip r:embed="rId21">
            <a:alphaModFix/>
          </a:blip>
          <a:srcRect b="0" l="0" r="0" t="0"/>
          <a:stretch/>
        </p:blipFill>
        <p:spPr>
          <a:xfrm>
            <a:off x="3424085" y="3396378"/>
            <a:ext cx="428194" cy="286890"/>
          </a:xfrm>
          <a:prstGeom prst="rect">
            <a:avLst/>
          </a:prstGeom>
          <a:noFill/>
          <a:ln>
            <a:noFill/>
          </a:ln>
        </p:spPr>
      </p:pic>
      <p:pic>
        <p:nvPicPr>
          <p:cNvPr id="663" name="Shape 663"/>
          <p:cNvPicPr preferRelativeResize="0"/>
          <p:nvPr/>
        </p:nvPicPr>
        <p:blipFill rotWithShape="1">
          <a:blip r:embed="rId22">
            <a:alphaModFix/>
          </a:blip>
          <a:srcRect b="0" l="0" r="0" t="0"/>
          <a:stretch/>
        </p:blipFill>
        <p:spPr>
          <a:xfrm>
            <a:off x="4789005" y="3319887"/>
            <a:ext cx="442623" cy="423492"/>
          </a:xfrm>
          <a:prstGeom prst="rect">
            <a:avLst/>
          </a:prstGeom>
          <a:noFill/>
          <a:ln>
            <a:noFill/>
          </a:ln>
        </p:spPr>
      </p:pic>
      <p:sp>
        <p:nvSpPr>
          <p:cNvPr id="664" name="Shape 664"/>
          <p:cNvSpPr txBox="1"/>
          <p:nvPr/>
        </p:nvSpPr>
        <p:spPr>
          <a:xfrm>
            <a:off x="3255044" y="3627989"/>
            <a:ext cx="79861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영주 정보</a:t>
            </a:r>
          </a:p>
        </p:txBody>
      </p:sp>
      <p:sp>
        <p:nvSpPr>
          <p:cNvPr id="665" name="Shape 665"/>
          <p:cNvSpPr txBox="1"/>
          <p:nvPr/>
        </p:nvSpPr>
        <p:spPr>
          <a:xfrm>
            <a:off x="4570076" y="3618628"/>
            <a:ext cx="906017"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메일 보내기</a:t>
            </a:r>
          </a:p>
        </p:txBody>
      </p:sp>
      <p:sp>
        <p:nvSpPr>
          <p:cNvPr id="666" name="Shape 666"/>
          <p:cNvSpPr txBox="1"/>
          <p:nvPr/>
        </p:nvSpPr>
        <p:spPr>
          <a:xfrm>
            <a:off x="3819246" y="2463044"/>
            <a:ext cx="193835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영주닉네임123456790….</a:t>
            </a:r>
          </a:p>
        </p:txBody>
      </p:sp>
      <p:sp>
        <p:nvSpPr>
          <p:cNvPr id="667" name="Shape 667"/>
          <p:cNvSpPr/>
          <p:nvPr/>
        </p:nvSpPr>
        <p:spPr>
          <a:xfrm>
            <a:off x="3135235" y="2564536"/>
            <a:ext cx="624100" cy="647386"/>
          </a:xfrm>
          <a:prstGeom prst="rect">
            <a:avLst/>
          </a:prstGeom>
          <a:blipFill rotWithShape="1">
            <a:blip r:embed="rId2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보기(2)</a:t>
            </a:r>
          </a:p>
        </p:txBody>
      </p:sp>
      <p:sp>
        <p:nvSpPr>
          <p:cNvPr id="674" name="Shape 674"/>
          <p:cNvSpPr/>
          <p:nvPr/>
        </p:nvSpPr>
        <p:spPr>
          <a:xfrm>
            <a:off x="4132150" y="143179"/>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grpSp>
        <p:nvGrpSpPr>
          <p:cNvPr id="675" name="Shape 675"/>
          <p:cNvGrpSpPr/>
          <p:nvPr/>
        </p:nvGrpSpPr>
        <p:grpSpPr>
          <a:xfrm>
            <a:off x="2787790" y="1034195"/>
            <a:ext cx="3286271" cy="5688815"/>
            <a:chOff x="2787790" y="1034195"/>
            <a:chExt cx="3286271" cy="5688815"/>
          </a:xfrm>
        </p:grpSpPr>
        <p:pic>
          <p:nvPicPr>
            <p:cNvPr id="676" name="Shape 676"/>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677" name="Shape 677"/>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78" name="Shape 678"/>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679" name="Shape 679"/>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680" name="Shape 680"/>
            <p:cNvGrpSpPr/>
            <p:nvPr/>
          </p:nvGrpSpPr>
          <p:grpSpPr>
            <a:xfrm>
              <a:off x="2788346" y="1034195"/>
              <a:ext cx="3285714" cy="378029"/>
              <a:chOff x="3103888" y="1095866"/>
              <a:chExt cx="3285714" cy="378029"/>
            </a:xfrm>
          </p:grpSpPr>
          <p:grpSp>
            <p:nvGrpSpPr>
              <p:cNvPr id="681" name="Shape 681"/>
              <p:cNvGrpSpPr/>
              <p:nvPr/>
            </p:nvGrpSpPr>
            <p:grpSpPr>
              <a:xfrm>
                <a:off x="3103888" y="1095866"/>
                <a:ext cx="3285714" cy="377323"/>
                <a:chOff x="3103888" y="1095866"/>
                <a:chExt cx="3285714" cy="377323"/>
              </a:xfrm>
            </p:grpSpPr>
            <p:sp>
              <p:nvSpPr>
                <p:cNvPr id="682" name="Shape 682"/>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683" name="Shape 683"/>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684" name="Shape 684"/>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685" name="Shape 685"/>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686" name="Shape 686"/>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687" name="Shape 687"/>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688" name="Shape 688"/>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689" name="Shape 689"/>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690" name="Shape 690"/>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691" name="Shape 691"/>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692" name="Shape 692"/>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693" name="Shape 693"/>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94" name="Shape 694"/>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695" name="Shape 695"/>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696" name="Shape 696"/>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697" name="Shape 697"/>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98" name="Shape 698"/>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99" name="Shape 699"/>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700" name="Shape 700"/>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01" name="Shape 701"/>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702" name="Shape 702"/>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03" name="Shape 703"/>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04" name="Shape 704"/>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705" name="Shape 705"/>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706" name="Shape 706"/>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707" name="Shape 707"/>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08" name="Shape 708"/>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09" name="Shape 709"/>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0" name="Shape 710"/>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1" name="Shape 711"/>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2" name="Shape 712"/>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3" name="Shape 713"/>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4" name="Shape 714"/>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5" name="Shape 715"/>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16" name="Shape 716"/>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717" name="Shape 717"/>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718" name="Shape 718"/>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719" name="Shape 719"/>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720" name="Shape 720"/>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1" name="Shape 721"/>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2" name="Shape 722"/>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3" name="Shape 723"/>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4" name="Shape 724"/>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5" name="Shape 725"/>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6" name="Shape 726"/>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7" name="Shape 727"/>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28" name="Shape 728"/>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729" name="Shape 729"/>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730" name="Shape 730"/>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731" name="Shape 731"/>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732" name="Shape 732"/>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33" name="Shape 733"/>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34" name="Shape 734"/>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35" name="Shape 735"/>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36" name="Shape 736"/>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37" name="Shape 737"/>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738" name="Shape 738"/>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739" name="Shape 739"/>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740" name="Shape 740"/>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741" name="Shape 741"/>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742" name="Shape 742"/>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743" name="Shape 743"/>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744" name="Shape 744"/>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745" name="Shape 745"/>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746" name="Shape 746"/>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747" name="Shape 747"/>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48" name="Shape 748"/>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49" name="Shape 749"/>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0" name="Shape 750"/>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1" name="Shape 751"/>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2" name="Shape 752"/>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3" name="Shape 753"/>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4" name="Shape 754"/>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755" name="Shape 755"/>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56" name="Shape 756"/>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757" name="Shape 757"/>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758" name="Shape 758"/>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759" name="Shape 759"/>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760" name="Shape 760"/>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761" name="Shape 761"/>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762" name="Shape 762"/>
            <p:cNvGrpSpPr/>
            <p:nvPr/>
          </p:nvGrpSpPr>
          <p:grpSpPr>
            <a:xfrm>
              <a:off x="3351823" y="2133754"/>
              <a:ext cx="365260" cy="382593"/>
              <a:chOff x="2832666" y="1968311"/>
              <a:chExt cx="365260" cy="382593"/>
            </a:xfrm>
          </p:grpSpPr>
          <p:sp>
            <p:nvSpPr>
              <p:cNvPr id="763" name="Shape 763"/>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64" name="Shape 764"/>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765" name="Shape 765"/>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766" name="Shape 766"/>
            <p:cNvGrpSpPr/>
            <p:nvPr/>
          </p:nvGrpSpPr>
          <p:grpSpPr>
            <a:xfrm>
              <a:off x="4954328" y="2133754"/>
              <a:ext cx="365260" cy="382593"/>
              <a:chOff x="2828036" y="2504232"/>
              <a:chExt cx="365260" cy="382593"/>
            </a:xfrm>
          </p:grpSpPr>
          <p:sp>
            <p:nvSpPr>
              <p:cNvPr id="767" name="Shape 767"/>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68" name="Shape 768"/>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769" name="Shape 769"/>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770" name="Shape 770"/>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771" name="Shape 771"/>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772" name="Shape 772"/>
            <p:cNvGrpSpPr/>
            <p:nvPr/>
          </p:nvGrpSpPr>
          <p:grpSpPr>
            <a:xfrm>
              <a:off x="5234537" y="2603521"/>
              <a:ext cx="365260" cy="382593"/>
              <a:chOff x="5234537" y="2603521"/>
              <a:chExt cx="365260" cy="382593"/>
            </a:xfrm>
          </p:grpSpPr>
          <p:sp>
            <p:nvSpPr>
              <p:cNvPr id="773" name="Shape 773"/>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74" name="Shape 774"/>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775" name="Shape 775"/>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776" name="Shape 776"/>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777" name="Shape 777"/>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78" name="Shape 778"/>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779" name="Shape 779"/>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80" name="Shape 780"/>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781" name="Shape 781"/>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82" name="Shape 782"/>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83" name="Shape 783"/>
          <p:cNvSpPr txBox="1"/>
          <p:nvPr/>
        </p:nvSpPr>
        <p:spPr>
          <a:xfrm>
            <a:off x="3986139" y="2231098"/>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784" name="Shape 784"/>
          <p:cNvSpPr txBox="1"/>
          <p:nvPr/>
        </p:nvSpPr>
        <p:spPr>
          <a:xfrm>
            <a:off x="3751725" y="2643682"/>
            <a:ext cx="193835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영주닉네임123456790….</a:t>
            </a:r>
          </a:p>
        </p:txBody>
      </p:sp>
      <p:sp>
        <p:nvSpPr>
          <p:cNvPr id="785" name="Shape 785"/>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86" name="Shape 786"/>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pic>
        <p:nvPicPr>
          <p:cNvPr id="787" name="Shape 787"/>
          <p:cNvPicPr preferRelativeResize="0"/>
          <p:nvPr/>
        </p:nvPicPr>
        <p:blipFill rotWithShape="1">
          <a:blip r:embed="rId27">
            <a:alphaModFix/>
          </a:blip>
          <a:srcRect b="0" l="0" r="0" t="0"/>
          <a:stretch/>
        </p:blipFill>
        <p:spPr>
          <a:xfrm>
            <a:off x="3414832" y="3554050"/>
            <a:ext cx="428194" cy="286890"/>
          </a:xfrm>
          <a:prstGeom prst="rect">
            <a:avLst/>
          </a:prstGeom>
          <a:noFill/>
          <a:ln>
            <a:noFill/>
          </a:ln>
        </p:spPr>
      </p:pic>
      <p:pic>
        <p:nvPicPr>
          <p:cNvPr id="788" name="Shape 788"/>
          <p:cNvPicPr preferRelativeResize="0"/>
          <p:nvPr/>
        </p:nvPicPr>
        <p:blipFill rotWithShape="1">
          <a:blip r:embed="rId28">
            <a:alphaModFix/>
          </a:blip>
          <a:srcRect b="0" l="0" r="0" t="0"/>
          <a:stretch/>
        </p:blipFill>
        <p:spPr>
          <a:xfrm>
            <a:off x="4779753" y="3477558"/>
            <a:ext cx="442623" cy="423492"/>
          </a:xfrm>
          <a:prstGeom prst="rect">
            <a:avLst/>
          </a:prstGeom>
          <a:noFill/>
          <a:ln>
            <a:noFill/>
          </a:ln>
        </p:spPr>
      </p:pic>
      <p:sp>
        <p:nvSpPr>
          <p:cNvPr id="789" name="Shape 789"/>
          <p:cNvSpPr txBox="1"/>
          <p:nvPr/>
        </p:nvSpPr>
        <p:spPr>
          <a:xfrm>
            <a:off x="3245791" y="3785660"/>
            <a:ext cx="798617"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영주 정보</a:t>
            </a:r>
          </a:p>
        </p:txBody>
      </p:sp>
      <p:sp>
        <p:nvSpPr>
          <p:cNvPr id="790" name="Shape 790"/>
          <p:cNvSpPr txBox="1"/>
          <p:nvPr/>
        </p:nvSpPr>
        <p:spPr>
          <a:xfrm>
            <a:off x="4560823" y="3776301"/>
            <a:ext cx="906017"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메일 보내기</a:t>
            </a:r>
          </a:p>
        </p:txBody>
      </p:sp>
      <p:sp>
        <p:nvSpPr>
          <p:cNvPr id="791" name="Shape 791"/>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92" name="Shape 792"/>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793" name="Shape 793"/>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94" name="Shape 794"/>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cxnSp>
        <p:nvCxnSpPr>
          <p:cNvPr id="795" name="Shape 795"/>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796" name="Shape 796"/>
          <p:cNvSpPr/>
          <p:nvPr/>
        </p:nvSpPr>
        <p:spPr>
          <a:xfrm>
            <a:off x="6444998" y="988570"/>
            <a:ext cx="2446564" cy="84062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작위를 받은 영주의 닉네임을 표기한다.</a:t>
            </a:r>
          </a:p>
          <a:p>
            <a:pPr indent="0" lvl="0" marL="0" marR="0" rtl="0" algn="l">
              <a:spcBef>
                <a:spcPts val="0"/>
              </a:spcBef>
              <a:buSzPct val="25000"/>
              <a:buNone/>
            </a:pPr>
            <a:r>
              <a:rPr lang="en-US" sz="1000">
                <a:solidFill>
                  <a:schemeClr val="lt1"/>
                </a:solidFill>
                <a:latin typeface="Arial"/>
                <a:ea typeface="Arial"/>
                <a:cs typeface="Arial"/>
                <a:sym typeface="Arial"/>
              </a:rPr>
              <a:t>영주 닉네임 전체를 표기한다.</a:t>
            </a:r>
          </a:p>
          <a:p>
            <a:pPr indent="0" lvl="0" marL="0" marR="0" rtl="0" algn="l">
              <a:spcBef>
                <a:spcPts val="0"/>
              </a:spcBef>
              <a:buSzPct val="25000"/>
              <a:buNone/>
            </a:pPr>
            <a:r>
              <a:rPr lang="en-US" sz="1000">
                <a:solidFill>
                  <a:schemeClr val="lt1"/>
                </a:solidFill>
                <a:latin typeface="Arial"/>
                <a:ea typeface="Arial"/>
                <a:cs typeface="Arial"/>
                <a:sym typeface="Arial"/>
              </a:rPr>
              <a:t>영주 닉네임이 영역을 넘어가는 경우 </a:t>
            </a:r>
          </a:p>
          <a:p>
            <a:pPr indent="0" lvl="0" marL="0" marR="0" rtl="0" algn="l">
              <a:spcBef>
                <a:spcPts val="0"/>
              </a:spcBef>
              <a:buSzPct val="25000"/>
              <a:buNone/>
            </a:pPr>
            <a:r>
              <a:rPr lang="en-US" sz="1000">
                <a:solidFill>
                  <a:schemeClr val="lt1"/>
                </a:solidFill>
                <a:latin typeface="Arial"/>
                <a:ea typeface="Arial"/>
                <a:cs typeface="Arial"/>
                <a:sym typeface="Arial"/>
              </a:rPr>
              <a:t>자동으로 가로 스크롤 시킨다.</a:t>
            </a:r>
          </a:p>
        </p:txBody>
      </p:sp>
      <p:cxnSp>
        <p:nvCxnSpPr>
          <p:cNvPr id="797" name="Shape 797"/>
          <p:cNvCxnSpPr>
            <a:stCxn id="796" idx="1"/>
          </p:cNvCxnSpPr>
          <p:nvPr/>
        </p:nvCxnSpPr>
        <p:spPr>
          <a:xfrm flipH="1">
            <a:off x="5296298" y="1408884"/>
            <a:ext cx="1148700" cy="1292699"/>
          </a:xfrm>
          <a:prstGeom prst="straightConnector1">
            <a:avLst/>
          </a:prstGeom>
          <a:noFill/>
          <a:ln cap="flat" cmpd="sng" w="28575">
            <a:solidFill>
              <a:srgbClr val="FF0000"/>
            </a:solidFill>
            <a:prstDash val="solid"/>
            <a:miter/>
            <a:headEnd len="med" w="med" type="none"/>
            <a:tailEnd len="lg" w="lg" type="triangle"/>
          </a:ln>
        </p:spPr>
      </p:cxnSp>
      <p:sp>
        <p:nvSpPr>
          <p:cNvPr id="798" name="Shape 798"/>
          <p:cNvSpPr/>
          <p:nvPr/>
        </p:nvSpPr>
        <p:spPr>
          <a:xfrm>
            <a:off x="180284" y="1511211"/>
            <a:ext cx="2446564" cy="325826"/>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보고있는 작위의 이름.</a:t>
            </a:r>
          </a:p>
        </p:txBody>
      </p:sp>
      <p:sp>
        <p:nvSpPr>
          <p:cNvPr id="799" name="Shape 799"/>
          <p:cNvSpPr/>
          <p:nvPr/>
        </p:nvSpPr>
        <p:spPr>
          <a:xfrm>
            <a:off x="6403923" y="2028258"/>
            <a:ext cx="2446564" cy="105621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작위와 노예의 효과는 최대 3종류 까지 이다.</a:t>
            </a:r>
          </a:p>
          <a:p>
            <a:pPr indent="0" lvl="0" marL="0" marR="0" rtl="0" algn="l">
              <a:spcBef>
                <a:spcPts val="0"/>
              </a:spcBef>
              <a:buSzPct val="25000"/>
              <a:buNone/>
            </a:pPr>
            <a:r>
              <a:rPr lang="en-US" sz="1000">
                <a:solidFill>
                  <a:schemeClr val="lt1"/>
                </a:solidFill>
                <a:latin typeface="Arial"/>
                <a:ea typeface="Arial"/>
                <a:cs typeface="Arial"/>
                <a:sym typeface="Arial"/>
              </a:rPr>
              <a:t>효과가 3종류 미만일 경우 효과가 있는 것만 표기하고 없는 영역은 보여주지 않는다.</a:t>
            </a:r>
          </a:p>
          <a:p>
            <a:pPr indent="0" lvl="0" marL="0" marR="0" rtl="0" algn="l">
              <a:spcBef>
                <a:spcPts val="0"/>
              </a:spcBef>
              <a:buSzPct val="25000"/>
              <a:buNone/>
            </a:pPr>
            <a:r>
              <a:rPr lang="en-US" sz="1000">
                <a:solidFill>
                  <a:schemeClr val="lt1"/>
                </a:solidFill>
                <a:latin typeface="Arial"/>
                <a:ea typeface="Arial"/>
                <a:cs typeface="Arial"/>
                <a:sym typeface="Arial"/>
              </a:rPr>
              <a:t>효과는 상단부터 표시 된다.</a:t>
            </a:r>
          </a:p>
        </p:txBody>
      </p:sp>
      <p:cxnSp>
        <p:nvCxnSpPr>
          <p:cNvPr id="800" name="Shape 800"/>
          <p:cNvCxnSpPr>
            <a:stCxn id="799" idx="1"/>
            <a:endCxn id="786" idx="3"/>
          </p:cNvCxnSpPr>
          <p:nvPr/>
        </p:nvCxnSpPr>
        <p:spPr>
          <a:xfrm flipH="1">
            <a:off x="5608023" y="2556367"/>
            <a:ext cx="795900" cy="414000"/>
          </a:xfrm>
          <a:prstGeom prst="straightConnector1">
            <a:avLst/>
          </a:prstGeom>
          <a:noFill/>
          <a:ln cap="flat" cmpd="sng" w="28575">
            <a:solidFill>
              <a:srgbClr val="FF0000"/>
            </a:solidFill>
            <a:prstDash val="solid"/>
            <a:miter/>
            <a:headEnd len="med" w="med" type="none"/>
            <a:tailEnd len="lg" w="lg" type="triangle"/>
          </a:ln>
        </p:spPr>
      </p:cxnSp>
      <p:sp>
        <p:nvSpPr>
          <p:cNvPr id="801" name="Shape 801"/>
          <p:cNvSpPr/>
          <p:nvPr/>
        </p:nvSpPr>
        <p:spPr>
          <a:xfrm>
            <a:off x="6403678" y="3177616"/>
            <a:ext cx="2446564" cy="105621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작위의 효과는 텍스트 색을 녹색/푸른색 계열로 한다.</a:t>
            </a:r>
          </a:p>
          <a:p>
            <a:pPr indent="0" lvl="0" marL="0" marR="0" rtl="0" algn="l">
              <a:spcBef>
                <a:spcPts val="0"/>
              </a:spcBef>
              <a:buSzPct val="25000"/>
              <a:buNone/>
            </a:pPr>
            <a:r>
              <a:rPr lang="en-US" sz="1000">
                <a:solidFill>
                  <a:schemeClr val="lt1"/>
                </a:solidFill>
                <a:latin typeface="Arial"/>
                <a:ea typeface="Arial"/>
                <a:cs typeface="Arial"/>
                <a:sym typeface="Arial"/>
              </a:rPr>
              <a:t>노예의 효과는 텍스트 색을 붉은색 계열로 한다.</a:t>
            </a:r>
          </a:p>
        </p:txBody>
      </p:sp>
      <p:cxnSp>
        <p:nvCxnSpPr>
          <p:cNvPr id="802" name="Shape 802"/>
          <p:cNvCxnSpPr>
            <a:stCxn id="801" idx="1"/>
          </p:cNvCxnSpPr>
          <p:nvPr/>
        </p:nvCxnSpPr>
        <p:spPr>
          <a:xfrm rot="10800000">
            <a:off x="5333278" y="3330725"/>
            <a:ext cx="1070400" cy="375000"/>
          </a:xfrm>
          <a:prstGeom prst="straightConnector1">
            <a:avLst/>
          </a:prstGeom>
          <a:noFill/>
          <a:ln cap="flat" cmpd="sng" w="28575">
            <a:solidFill>
              <a:srgbClr val="FF0000"/>
            </a:solidFill>
            <a:prstDash val="solid"/>
            <a:miter/>
            <a:headEnd len="med" w="med" type="none"/>
            <a:tailEnd len="lg" w="lg" type="triangle"/>
          </a:ln>
        </p:spPr>
      </p:cxnSp>
      <p:sp>
        <p:nvSpPr>
          <p:cNvPr id="803" name="Shape 803"/>
          <p:cNvSpPr/>
          <p:nvPr/>
        </p:nvSpPr>
        <p:spPr>
          <a:xfrm>
            <a:off x="6150923" y="4667523"/>
            <a:ext cx="2446564" cy="105621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선택 시 작위/노예에 임명된 영주에게 메일을 쓰는 UI로 이동한다.</a:t>
            </a:r>
          </a:p>
          <a:p>
            <a:pPr indent="0" lvl="0" marL="0" marR="0" rtl="0" algn="l">
              <a:spcBef>
                <a:spcPts val="0"/>
              </a:spcBef>
              <a:buSzPct val="25000"/>
              <a:buNone/>
            </a:pPr>
            <a:r>
              <a:rPr lang="en-US" sz="1000">
                <a:solidFill>
                  <a:schemeClr val="lt1"/>
                </a:solidFill>
                <a:latin typeface="Arial"/>
                <a:ea typeface="Arial"/>
                <a:cs typeface="Arial"/>
                <a:sym typeface="Arial"/>
              </a:rPr>
              <a:t>상단 보내는 유저가 고정된 메일쓰기 UI를 사용 한다.</a:t>
            </a:r>
          </a:p>
        </p:txBody>
      </p:sp>
      <p:cxnSp>
        <p:nvCxnSpPr>
          <p:cNvPr id="804" name="Shape 804"/>
          <p:cNvCxnSpPr>
            <a:stCxn id="803" idx="1"/>
          </p:cNvCxnSpPr>
          <p:nvPr/>
        </p:nvCxnSpPr>
        <p:spPr>
          <a:xfrm rot="10800000">
            <a:off x="5180723" y="3840832"/>
            <a:ext cx="970200" cy="1354800"/>
          </a:xfrm>
          <a:prstGeom prst="straightConnector1">
            <a:avLst/>
          </a:prstGeom>
          <a:noFill/>
          <a:ln cap="flat" cmpd="sng" w="28575">
            <a:solidFill>
              <a:srgbClr val="FF0000"/>
            </a:solidFill>
            <a:prstDash val="solid"/>
            <a:miter/>
            <a:headEnd len="med" w="med" type="none"/>
            <a:tailEnd len="lg" w="lg" type="triangle"/>
          </a:ln>
        </p:spPr>
      </p:cxnSp>
      <p:sp>
        <p:nvSpPr>
          <p:cNvPr id="805" name="Shape 805"/>
          <p:cNvSpPr/>
          <p:nvPr/>
        </p:nvSpPr>
        <p:spPr>
          <a:xfrm>
            <a:off x="190243" y="3508760"/>
            <a:ext cx="2446564" cy="766003"/>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선택 시 작위/노예에 임명된 영주의 상세 정보를 볼 수 있다.</a:t>
            </a:r>
          </a:p>
          <a:p>
            <a:pPr indent="0" lvl="0" marL="0" marR="0" rtl="0" algn="l">
              <a:spcBef>
                <a:spcPts val="0"/>
              </a:spcBef>
              <a:buSzPct val="25000"/>
              <a:buNone/>
            </a:pPr>
            <a:r>
              <a:rPr lang="en-US" sz="1000">
                <a:solidFill>
                  <a:schemeClr val="lt1"/>
                </a:solidFill>
                <a:latin typeface="Arial"/>
                <a:ea typeface="Arial"/>
                <a:cs typeface="Arial"/>
                <a:sym typeface="Arial"/>
              </a:rPr>
              <a:t>일반적인 영주 상세정보UI와 동일하다.</a:t>
            </a:r>
          </a:p>
        </p:txBody>
      </p:sp>
      <p:cxnSp>
        <p:nvCxnSpPr>
          <p:cNvPr id="806" name="Shape 806"/>
          <p:cNvCxnSpPr>
            <a:stCxn id="805" idx="3"/>
            <a:endCxn id="787" idx="1"/>
          </p:cNvCxnSpPr>
          <p:nvPr/>
        </p:nvCxnSpPr>
        <p:spPr>
          <a:xfrm flipH="1" rot="10800000">
            <a:off x="2636807" y="3697362"/>
            <a:ext cx="777899" cy="194400"/>
          </a:xfrm>
          <a:prstGeom prst="straightConnector1">
            <a:avLst/>
          </a:prstGeom>
          <a:noFill/>
          <a:ln cap="flat" cmpd="sng" w="28575">
            <a:solidFill>
              <a:srgbClr val="FF0000"/>
            </a:solidFill>
            <a:prstDash val="solid"/>
            <a:miter/>
            <a:headEnd len="med" w="med" type="none"/>
            <a:tailEnd len="lg" w="lg" type="triangle"/>
          </a:ln>
        </p:spPr>
      </p:cxnSp>
      <p:sp>
        <p:nvSpPr>
          <p:cNvPr id="807" name="Shape 807"/>
          <p:cNvSpPr/>
          <p:nvPr/>
        </p:nvSpPr>
        <p:spPr>
          <a:xfrm>
            <a:off x="190243" y="4824542"/>
            <a:ext cx="2446564" cy="766003"/>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 창 이외에 다른 영역을 누르면 전 단계로 돌아간다.</a:t>
            </a:r>
          </a:p>
        </p:txBody>
      </p:sp>
      <p:cxnSp>
        <p:nvCxnSpPr>
          <p:cNvPr id="808" name="Shape 808"/>
          <p:cNvCxnSpPr>
            <a:stCxn id="807" idx="3"/>
          </p:cNvCxnSpPr>
          <p:nvPr/>
        </p:nvCxnSpPr>
        <p:spPr>
          <a:xfrm flipH="1" rot="10800000">
            <a:off x="2636807" y="4701143"/>
            <a:ext cx="1030800" cy="506400"/>
          </a:xfrm>
          <a:prstGeom prst="straightConnector1">
            <a:avLst/>
          </a:prstGeom>
          <a:noFill/>
          <a:ln cap="flat" cmpd="sng" w="28575">
            <a:solidFill>
              <a:srgbClr val="FF0000"/>
            </a:solidFill>
            <a:prstDash val="solid"/>
            <a:miter/>
            <a:headEnd len="med" w="med" type="none"/>
            <a:tailEnd len="lg" w="lg" type="triangle"/>
          </a:ln>
        </p:spPr>
      </p:cxnSp>
      <p:cxnSp>
        <p:nvCxnSpPr>
          <p:cNvPr id="809" name="Shape 809"/>
          <p:cNvCxnSpPr>
            <a:stCxn id="798" idx="3"/>
            <a:endCxn id="783" idx="1"/>
          </p:cNvCxnSpPr>
          <p:nvPr/>
        </p:nvCxnSpPr>
        <p:spPr>
          <a:xfrm>
            <a:off x="2626849" y="1674124"/>
            <a:ext cx="1359299" cy="7416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p:nvPr/>
        </p:nvSpPr>
        <p:spPr>
          <a:xfrm>
            <a:off x="336539" y="379836"/>
            <a:ext cx="303801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000000"/>
                </a:solidFill>
                <a:latin typeface="Arial"/>
                <a:ea typeface="Arial"/>
                <a:cs typeface="Arial"/>
                <a:sym typeface="Arial"/>
              </a:rPr>
              <a:t>V1.0 – 2016.03.11 초안작성</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4" name="Shape 814"/>
        <p:cNvGrpSpPr/>
        <p:nvPr/>
      </p:nvGrpSpPr>
      <p:grpSpPr>
        <a:xfrm>
          <a:off x="0" y="0"/>
          <a:ext cx="0" cy="0"/>
          <a:chOff x="0" y="0"/>
          <a:chExt cx="0" cy="0"/>
        </a:xfrm>
      </p:grpSpPr>
      <p:sp>
        <p:nvSpPr>
          <p:cNvPr id="815" name="Shape 815"/>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보기(3)</a:t>
            </a:r>
          </a:p>
        </p:txBody>
      </p:sp>
      <p:sp>
        <p:nvSpPr>
          <p:cNvPr id="816" name="Shape 816"/>
          <p:cNvSpPr/>
          <p:nvPr/>
        </p:nvSpPr>
        <p:spPr>
          <a:xfrm>
            <a:off x="2787790" y="104232"/>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grpSp>
        <p:nvGrpSpPr>
          <p:cNvPr id="817" name="Shape 817"/>
          <p:cNvGrpSpPr/>
          <p:nvPr/>
        </p:nvGrpSpPr>
        <p:grpSpPr>
          <a:xfrm>
            <a:off x="2787790" y="1034195"/>
            <a:ext cx="3286271" cy="5688815"/>
            <a:chOff x="2787790" y="1034195"/>
            <a:chExt cx="3286271" cy="5688815"/>
          </a:xfrm>
        </p:grpSpPr>
        <p:pic>
          <p:nvPicPr>
            <p:cNvPr id="818" name="Shape 818"/>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819" name="Shape 819"/>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20" name="Shape 820"/>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821" name="Shape 821"/>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822" name="Shape 822"/>
            <p:cNvGrpSpPr/>
            <p:nvPr/>
          </p:nvGrpSpPr>
          <p:grpSpPr>
            <a:xfrm>
              <a:off x="2788346" y="1034195"/>
              <a:ext cx="3285714" cy="378029"/>
              <a:chOff x="3103888" y="1095866"/>
              <a:chExt cx="3285714" cy="378029"/>
            </a:xfrm>
          </p:grpSpPr>
          <p:grpSp>
            <p:nvGrpSpPr>
              <p:cNvPr id="823" name="Shape 823"/>
              <p:cNvGrpSpPr/>
              <p:nvPr/>
            </p:nvGrpSpPr>
            <p:grpSpPr>
              <a:xfrm>
                <a:off x="3103888" y="1095866"/>
                <a:ext cx="3285714" cy="377323"/>
                <a:chOff x="3103888" y="1095866"/>
                <a:chExt cx="3285714" cy="377323"/>
              </a:xfrm>
            </p:grpSpPr>
            <p:sp>
              <p:nvSpPr>
                <p:cNvPr id="824" name="Shape 824"/>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825" name="Shape 825"/>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826" name="Shape 826"/>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827" name="Shape 827"/>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828" name="Shape 828"/>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829" name="Shape 829"/>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830" name="Shape 830"/>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831" name="Shape 831"/>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832" name="Shape 832"/>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833" name="Shape 833"/>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834" name="Shape 834"/>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835" name="Shape 835"/>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836" name="Shape 836"/>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837" name="Shape 837"/>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838" name="Shape 838"/>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839" name="Shape 839"/>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840" name="Shape 840"/>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41" name="Shape 841"/>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842" name="Shape 842"/>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43" name="Shape 843"/>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844" name="Shape 844"/>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45" name="Shape 845"/>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46" name="Shape 846"/>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847" name="Shape 847"/>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848" name="Shape 848"/>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849" name="Shape 849"/>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0" name="Shape 850"/>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1" name="Shape 851"/>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2" name="Shape 852"/>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3" name="Shape 853"/>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4" name="Shape 854"/>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5" name="Shape 855"/>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6" name="Shape 856"/>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7" name="Shape 857"/>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58" name="Shape 858"/>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859" name="Shape 859"/>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860" name="Shape 860"/>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861" name="Shape 861"/>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862" name="Shape 862"/>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3" name="Shape 863"/>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4" name="Shape 864"/>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5" name="Shape 865"/>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6" name="Shape 866"/>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7" name="Shape 867"/>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8" name="Shape 868"/>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69" name="Shape 869"/>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0" name="Shape 870"/>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871" name="Shape 871"/>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872" name="Shape 872"/>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873" name="Shape 873"/>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874" name="Shape 874"/>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5" name="Shape 875"/>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6" name="Shape 876"/>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7" name="Shape 877"/>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8" name="Shape 878"/>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79" name="Shape 879"/>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880" name="Shape 880"/>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881" name="Shape 881"/>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882" name="Shape 882"/>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883" name="Shape 883"/>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884" name="Shape 884"/>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885" name="Shape 885"/>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886" name="Shape 886"/>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887" name="Shape 887"/>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888" name="Shape 888"/>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889" name="Shape 889"/>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0" name="Shape 890"/>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1" name="Shape 891"/>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2" name="Shape 892"/>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3" name="Shape 893"/>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4" name="Shape 894"/>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5" name="Shape 895"/>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6" name="Shape 896"/>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897" name="Shape 897"/>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8" name="Shape 898"/>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899" name="Shape 899"/>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900" name="Shape 900"/>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901" name="Shape 901"/>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902" name="Shape 902"/>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903" name="Shape 903"/>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904" name="Shape 904"/>
            <p:cNvGrpSpPr/>
            <p:nvPr/>
          </p:nvGrpSpPr>
          <p:grpSpPr>
            <a:xfrm>
              <a:off x="3351823" y="2133754"/>
              <a:ext cx="365260" cy="382593"/>
              <a:chOff x="2832666" y="1968311"/>
              <a:chExt cx="365260" cy="382593"/>
            </a:xfrm>
          </p:grpSpPr>
          <p:sp>
            <p:nvSpPr>
              <p:cNvPr id="905" name="Shape 905"/>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06" name="Shape 906"/>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907" name="Shape 907"/>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908" name="Shape 908"/>
            <p:cNvGrpSpPr/>
            <p:nvPr/>
          </p:nvGrpSpPr>
          <p:grpSpPr>
            <a:xfrm>
              <a:off x="4954328" y="2133754"/>
              <a:ext cx="365260" cy="382593"/>
              <a:chOff x="2828036" y="2504232"/>
              <a:chExt cx="365260" cy="382593"/>
            </a:xfrm>
          </p:grpSpPr>
          <p:sp>
            <p:nvSpPr>
              <p:cNvPr id="909" name="Shape 909"/>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10" name="Shape 910"/>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911" name="Shape 911"/>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912" name="Shape 912"/>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913" name="Shape 913"/>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914" name="Shape 914"/>
            <p:cNvGrpSpPr/>
            <p:nvPr/>
          </p:nvGrpSpPr>
          <p:grpSpPr>
            <a:xfrm>
              <a:off x="5234537" y="2603521"/>
              <a:ext cx="365260" cy="382593"/>
              <a:chOff x="5234537" y="2603521"/>
              <a:chExt cx="365260" cy="382593"/>
            </a:xfrm>
          </p:grpSpPr>
          <p:sp>
            <p:nvSpPr>
              <p:cNvPr id="915" name="Shape 915"/>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16" name="Shape 916"/>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917" name="Shape 917"/>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918" name="Shape 918"/>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919" name="Shape 919"/>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0" name="Shape 920"/>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921" name="Shape 921"/>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2" name="Shape 922"/>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923" name="Shape 923"/>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4" name="Shape 924"/>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5" name="Shape 925"/>
          <p:cNvSpPr txBox="1"/>
          <p:nvPr/>
        </p:nvSpPr>
        <p:spPr>
          <a:xfrm>
            <a:off x="4050667" y="2230275"/>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926" name="Shape 926"/>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7" name="Shape 927"/>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928" name="Shape 928"/>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9" name="Shape 929"/>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930" name="Shape 930"/>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31" name="Shape 931"/>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932" name="Shape 932"/>
          <p:cNvSpPr txBox="1"/>
          <p:nvPr/>
        </p:nvSpPr>
        <p:spPr>
          <a:xfrm>
            <a:off x="2835635" y="3610630"/>
            <a:ext cx="2597186"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작위의 임명과 해임은 오직 황제만이 할 수 있습니다.</a:t>
            </a:r>
          </a:p>
        </p:txBody>
      </p:sp>
      <p:cxnSp>
        <p:nvCxnSpPr>
          <p:cNvPr id="933" name="Shape 93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934" name="Shape 934"/>
          <p:cNvSpPr/>
          <p:nvPr/>
        </p:nvSpPr>
        <p:spPr>
          <a:xfrm>
            <a:off x="108015" y="2545876"/>
            <a:ext cx="2446564" cy="427943"/>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여왕의 아이콘이 표시 된다..</a:t>
            </a:r>
          </a:p>
        </p:txBody>
      </p:sp>
      <p:cxnSp>
        <p:nvCxnSpPr>
          <p:cNvPr id="935" name="Shape 935"/>
          <p:cNvCxnSpPr>
            <a:stCxn id="934" idx="3"/>
          </p:cNvCxnSpPr>
          <p:nvPr/>
        </p:nvCxnSpPr>
        <p:spPr>
          <a:xfrm>
            <a:off x="2554579" y="2759848"/>
            <a:ext cx="619500" cy="354000"/>
          </a:xfrm>
          <a:prstGeom prst="straightConnector1">
            <a:avLst/>
          </a:prstGeom>
          <a:noFill/>
          <a:ln cap="flat" cmpd="sng" w="28575">
            <a:solidFill>
              <a:srgbClr val="FF0000"/>
            </a:solidFill>
            <a:prstDash val="solid"/>
            <a:miter/>
            <a:headEnd len="med" w="med" type="none"/>
            <a:tailEnd len="lg" w="lg" type="triangle"/>
          </a:ln>
        </p:spPr>
      </p:cxnSp>
      <p:sp>
        <p:nvSpPr>
          <p:cNvPr id="936" name="Shape 936"/>
          <p:cNvSpPr/>
          <p:nvPr/>
        </p:nvSpPr>
        <p:spPr>
          <a:xfrm>
            <a:off x="113190" y="3434096"/>
            <a:ext cx="2446564" cy="427943"/>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여왕의 임명과 해임에 관한 텍스트.</a:t>
            </a:r>
          </a:p>
        </p:txBody>
      </p:sp>
      <p:cxnSp>
        <p:nvCxnSpPr>
          <p:cNvPr id="937" name="Shape 937"/>
          <p:cNvCxnSpPr>
            <a:stCxn id="936" idx="3"/>
          </p:cNvCxnSpPr>
          <p:nvPr/>
        </p:nvCxnSpPr>
        <p:spPr>
          <a:xfrm>
            <a:off x="2559754" y="3648068"/>
            <a:ext cx="399300" cy="24000"/>
          </a:xfrm>
          <a:prstGeom prst="straightConnector1">
            <a:avLst/>
          </a:prstGeom>
          <a:noFill/>
          <a:ln cap="flat" cmpd="sng" w="28575">
            <a:solidFill>
              <a:srgbClr val="FF0000"/>
            </a:solidFill>
            <a:prstDash val="solid"/>
            <a:miter/>
            <a:headEnd len="med" w="med" type="none"/>
            <a:tailEnd len="lg" w="lg" type="triangle"/>
          </a:ln>
        </p:spPr>
      </p:cxnSp>
      <p:sp>
        <p:nvSpPr>
          <p:cNvPr id="938" name="Shape 938"/>
          <p:cNvSpPr/>
          <p:nvPr/>
        </p:nvSpPr>
        <p:spPr>
          <a:xfrm>
            <a:off x="190243" y="4824542"/>
            <a:ext cx="2446564" cy="766003"/>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 창 이외에 다른 영역을 누르면 전 단계로 돌아간다.</a:t>
            </a:r>
          </a:p>
        </p:txBody>
      </p:sp>
      <p:cxnSp>
        <p:nvCxnSpPr>
          <p:cNvPr id="939" name="Shape 939"/>
          <p:cNvCxnSpPr>
            <a:stCxn id="938" idx="3"/>
          </p:cNvCxnSpPr>
          <p:nvPr/>
        </p:nvCxnSpPr>
        <p:spPr>
          <a:xfrm flipH="1" rot="10800000">
            <a:off x="2636807" y="4701143"/>
            <a:ext cx="1030800" cy="5064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4" name="Shape 944"/>
        <p:cNvGrpSpPr/>
        <p:nvPr/>
      </p:nvGrpSpPr>
      <p:grpSpPr>
        <a:xfrm>
          <a:off x="0" y="0"/>
          <a:ext cx="0" cy="0"/>
          <a:chOff x="0" y="0"/>
          <a:chExt cx="0" cy="0"/>
        </a:xfrm>
      </p:grpSpPr>
      <p:sp>
        <p:nvSpPr>
          <p:cNvPr id="945" name="Shape 945"/>
          <p:cNvSpPr/>
          <p:nvPr/>
        </p:nvSpPr>
        <p:spPr>
          <a:xfrm>
            <a:off x="215538" y="142595"/>
            <a:ext cx="127150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황궁 내정 </a:t>
            </a:r>
          </a:p>
        </p:txBody>
      </p:sp>
      <p:pic>
        <p:nvPicPr>
          <p:cNvPr id="946" name="Shape 946"/>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947" name="Shape 947"/>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48" name="Shape 948"/>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949" name="Shape 949"/>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950" name="Shape 950"/>
          <p:cNvGrpSpPr/>
          <p:nvPr/>
        </p:nvGrpSpPr>
        <p:grpSpPr>
          <a:xfrm>
            <a:off x="2788346" y="1034195"/>
            <a:ext cx="3285714" cy="378029"/>
            <a:chOff x="3103888" y="1095866"/>
            <a:chExt cx="3285714" cy="378029"/>
          </a:xfrm>
        </p:grpSpPr>
        <p:grpSp>
          <p:nvGrpSpPr>
            <p:cNvPr id="951" name="Shape 951"/>
            <p:cNvGrpSpPr/>
            <p:nvPr/>
          </p:nvGrpSpPr>
          <p:grpSpPr>
            <a:xfrm>
              <a:off x="3103888" y="1095866"/>
              <a:ext cx="3285714" cy="377323"/>
              <a:chOff x="3103888" y="1095866"/>
              <a:chExt cx="3285714" cy="377323"/>
            </a:xfrm>
          </p:grpSpPr>
          <p:sp>
            <p:nvSpPr>
              <p:cNvPr id="952" name="Shape 952"/>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953" name="Shape 953"/>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954" name="Shape 954"/>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955" name="Shape 955"/>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956" name="Shape 956"/>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957" name="Shape 957"/>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958" name="Shape 958"/>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959" name="Shape 959"/>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960" name="Shape 960"/>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961" name="Shape 961"/>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962" name="Shape 962"/>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963" name="Shape 963"/>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964" name="Shape 964"/>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965" name="Shape 965"/>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966" name="Shape 966"/>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967" name="Shape 967"/>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968" name="Shape 968"/>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9" name="Shape 969"/>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970" name="Shape 970"/>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1" name="Shape 971"/>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2" name="Shape 972"/>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3" name="Shape 973"/>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4" name="Shape 974"/>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975" name="Shape 975"/>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976" name="Shape 976"/>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977" name="Shape 977"/>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8" name="Shape 978"/>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9" name="Shape 979"/>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0" name="Shape 980"/>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1" name="Shape 981"/>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2" name="Shape 982"/>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3" name="Shape 983"/>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4" name="Shape 984"/>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5" name="Shape 985"/>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6" name="Shape 986"/>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987" name="Shape 987"/>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988" name="Shape 988"/>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989" name="Shape 989"/>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990" name="Shape 990"/>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1" name="Shape 991"/>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2" name="Shape 992"/>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3" name="Shape 993"/>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4" name="Shape 994"/>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5" name="Shape 995"/>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6" name="Shape 996"/>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7" name="Shape 997"/>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8" name="Shape 998"/>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999" name="Shape 999"/>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1000" name="Shape 1000"/>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1001" name="Shape 1001"/>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002" name="Shape 1002"/>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3" name="Shape 1003"/>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4" name="Shape 1004"/>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5" name="Shape 1005"/>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6" name="Shape 1006"/>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007" name="Shape 1007"/>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008" name="Shape 1008"/>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009" name="Shape 1009"/>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010" name="Shape 1010"/>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011" name="Shape 1011"/>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012" name="Shape 1012"/>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013" name="Shape 1013"/>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014" name="Shape 1014"/>
          <p:cNvSpPr/>
          <p:nvPr/>
        </p:nvSpPr>
        <p:spPr>
          <a:xfrm>
            <a:off x="2793389" y="4896744"/>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015" name="Shape 1015"/>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1016" name="Shape 1016"/>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1017" name="Shape 1017"/>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8" name="Shape 1018"/>
          <p:cNvSpPr/>
          <p:nvPr/>
        </p:nvSpPr>
        <p:spPr>
          <a:xfrm>
            <a:off x="5300408" y="465260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9" name="Shape 1019"/>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0" name="Shape 1020"/>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1" name="Shape 1021"/>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2" name="Shape 1022"/>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3" name="Shape 1023"/>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4" name="Shape 1024"/>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025" name="Shape 1025"/>
          <p:cNvSpPr/>
          <p:nvPr/>
        </p:nvSpPr>
        <p:spPr>
          <a:xfrm>
            <a:off x="3310930" y="1868842"/>
            <a:ext cx="736629" cy="779673"/>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26" name="Shape 1026"/>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1027" name="Shape 1027"/>
          <p:cNvSpPr txBox="1"/>
          <p:nvPr/>
        </p:nvSpPr>
        <p:spPr>
          <a:xfrm>
            <a:off x="4165314" y="2015361"/>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1028" name="Shape 1028"/>
          <p:cNvSpPr txBox="1"/>
          <p:nvPr/>
        </p:nvSpPr>
        <p:spPr>
          <a:xfrm>
            <a:off x="4164035" y="1834296"/>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1029" name="Shape 1029"/>
          <p:cNvSpPr txBox="1"/>
          <p:nvPr/>
        </p:nvSpPr>
        <p:spPr>
          <a:xfrm>
            <a:off x="4090278" y="2270083"/>
            <a:ext cx="122341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영주 닉네임 영역</a:t>
            </a:r>
          </a:p>
        </p:txBody>
      </p:sp>
      <p:sp>
        <p:nvSpPr>
          <p:cNvPr id="1030" name="Shape 1030"/>
          <p:cNvSpPr txBox="1"/>
          <p:nvPr/>
        </p:nvSpPr>
        <p:spPr>
          <a:xfrm>
            <a:off x="3231018" y="2613676"/>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1031" name="Shape 1031"/>
          <p:cNvSpPr/>
          <p:nvPr/>
        </p:nvSpPr>
        <p:spPr>
          <a:xfrm>
            <a:off x="4265362" y="2557055"/>
            <a:ext cx="1035046" cy="352850"/>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1032" name="Shape 1032"/>
          <p:cNvSpPr txBox="1"/>
          <p:nvPr/>
        </p:nvSpPr>
        <p:spPr>
          <a:xfrm>
            <a:off x="4344512" y="2618282"/>
            <a:ext cx="873957"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내정 관리 하기</a:t>
            </a:r>
          </a:p>
        </p:txBody>
      </p:sp>
      <p:sp>
        <p:nvSpPr>
          <p:cNvPr id="1033" name="Shape 1033"/>
          <p:cNvSpPr/>
          <p:nvPr/>
        </p:nvSpPr>
        <p:spPr>
          <a:xfrm>
            <a:off x="3207590" y="1477983"/>
            <a:ext cx="264944" cy="280400"/>
          </a:xfrm>
          <a:prstGeom prst="ellipse">
            <a:avLst/>
          </a:prstGeom>
          <a:blipFill rotWithShape="1">
            <a:blip r:embed="rId19">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034" name="Shape 1034"/>
          <p:cNvGrpSpPr/>
          <p:nvPr/>
        </p:nvGrpSpPr>
        <p:grpSpPr>
          <a:xfrm>
            <a:off x="9289565" y="5013447"/>
            <a:ext cx="365260" cy="382593"/>
            <a:chOff x="2832666" y="1968311"/>
            <a:chExt cx="365260" cy="382593"/>
          </a:xfrm>
        </p:grpSpPr>
        <p:sp>
          <p:nvSpPr>
            <p:cNvPr id="1035" name="Shape 1035"/>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36" name="Shape 1036"/>
            <p:cNvSpPr/>
            <p:nvPr/>
          </p:nvSpPr>
          <p:spPr>
            <a:xfrm>
              <a:off x="2883924" y="2009441"/>
              <a:ext cx="229158" cy="258678"/>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37" name="Shape 1037"/>
            <p:cNvPicPr preferRelativeResize="0"/>
            <p:nvPr/>
          </p:nvPicPr>
          <p:blipFill rotWithShape="1">
            <a:blip r:embed="rId21">
              <a:alphaModFix/>
            </a:blip>
            <a:srcRect b="0" l="0" r="0" t="0"/>
            <a:stretch/>
          </p:blipFill>
          <p:spPr>
            <a:xfrm>
              <a:off x="2945746" y="2091044"/>
              <a:ext cx="232096" cy="232096"/>
            </a:xfrm>
            <a:prstGeom prst="rect">
              <a:avLst/>
            </a:prstGeom>
            <a:noFill/>
            <a:ln>
              <a:noFill/>
            </a:ln>
          </p:spPr>
        </p:pic>
      </p:grpSp>
      <p:grpSp>
        <p:nvGrpSpPr>
          <p:cNvPr id="1038" name="Shape 1038"/>
          <p:cNvGrpSpPr/>
          <p:nvPr/>
        </p:nvGrpSpPr>
        <p:grpSpPr>
          <a:xfrm>
            <a:off x="9706082" y="5001174"/>
            <a:ext cx="365260" cy="382593"/>
            <a:chOff x="2828036" y="2504232"/>
            <a:chExt cx="365260" cy="382593"/>
          </a:xfrm>
        </p:grpSpPr>
        <p:sp>
          <p:nvSpPr>
            <p:cNvPr id="1039" name="Shape 1039"/>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40" name="Shape 1040"/>
            <p:cNvSpPr/>
            <p:nvPr/>
          </p:nvSpPr>
          <p:spPr>
            <a:xfrm>
              <a:off x="2872544" y="2531961"/>
              <a:ext cx="229158" cy="258678"/>
            </a:xfrm>
            <a:prstGeom prst="ellipse">
              <a:avLst/>
            </a:prstGeom>
            <a:blipFill rotWithShape="1">
              <a:blip r:embed="rId22">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41" name="Shape 1041"/>
            <p:cNvPicPr preferRelativeResize="0"/>
            <p:nvPr/>
          </p:nvPicPr>
          <p:blipFill rotWithShape="1">
            <a:blip r:embed="rId21">
              <a:alphaModFix/>
            </a:blip>
            <a:srcRect b="0" l="0" r="0" t="0"/>
            <a:stretch/>
          </p:blipFill>
          <p:spPr>
            <a:xfrm>
              <a:off x="2939882" y="2618564"/>
              <a:ext cx="232096" cy="232096"/>
            </a:xfrm>
            <a:prstGeom prst="rect">
              <a:avLst/>
            </a:prstGeom>
            <a:noFill/>
            <a:ln>
              <a:noFill/>
            </a:ln>
          </p:spPr>
        </p:pic>
      </p:grpSp>
      <p:grpSp>
        <p:nvGrpSpPr>
          <p:cNvPr id="1042" name="Shape 1042"/>
          <p:cNvGrpSpPr/>
          <p:nvPr/>
        </p:nvGrpSpPr>
        <p:grpSpPr>
          <a:xfrm>
            <a:off x="10123475" y="4999097"/>
            <a:ext cx="365260" cy="382593"/>
            <a:chOff x="5234537" y="2603521"/>
            <a:chExt cx="365260" cy="382593"/>
          </a:xfrm>
        </p:grpSpPr>
        <p:sp>
          <p:nvSpPr>
            <p:cNvPr id="1043" name="Shape 1043"/>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44" name="Shape 1044"/>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45" name="Shape 1045"/>
            <p:cNvPicPr preferRelativeResize="0"/>
            <p:nvPr/>
          </p:nvPicPr>
          <p:blipFill rotWithShape="1">
            <a:blip r:embed="rId23">
              <a:alphaModFix/>
            </a:blip>
            <a:srcRect b="0" l="0" r="0" t="0"/>
            <a:stretch/>
          </p:blipFill>
          <p:spPr>
            <a:xfrm>
              <a:off x="5314066" y="2690207"/>
              <a:ext cx="172191" cy="165812"/>
            </a:xfrm>
            <a:prstGeom prst="rect">
              <a:avLst/>
            </a:prstGeom>
            <a:noFill/>
            <a:ln>
              <a:noFill/>
            </a:ln>
          </p:spPr>
        </p:pic>
        <p:pic>
          <p:nvPicPr>
            <p:cNvPr id="1046" name="Shape 1046"/>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cxnSp>
        <p:nvCxnSpPr>
          <p:cNvPr id="1047" name="Shape 1047"/>
          <p:cNvCxnSpPr>
            <a:endCxn id="1031" idx="3"/>
          </p:cNvCxnSpPr>
          <p:nvPr/>
        </p:nvCxnSpPr>
        <p:spPr>
          <a:xfrm flipH="1">
            <a:off x="5300408" y="2275080"/>
            <a:ext cx="963000" cy="458400"/>
          </a:xfrm>
          <a:prstGeom prst="straightConnector1">
            <a:avLst/>
          </a:prstGeom>
          <a:noFill/>
          <a:ln cap="flat" cmpd="sng" w="28575">
            <a:solidFill>
              <a:srgbClr val="FF0000"/>
            </a:solidFill>
            <a:prstDash val="solid"/>
            <a:miter/>
            <a:headEnd len="med" w="med" type="none"/>
            <a:tailEnd len="lg" w="lg" type="triangle"/>
          </a:ln>
        </p:spPr>
      </p:cxnSp>
      <p:cxnSp>
        <p:nvCxnSpPr>
          <p:cNvPr id="1048" name="Shape 104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049" name="Shape 1049"/>
          <p:cNvSpPr/>
          <p:nvPr/>
        </p:nvSpPr>
        <p:spPr>
          <a:xfrm>
            <a:off x="3018932" y="4664675"/>
            <a:ext cx="482261" cy="510241"/>
          </a:xfrm>
          <a:prstGeom prst="rect">
            <a:avLst/>
          </a:prstGeom>
          <a:blipFill rotWithShape="1">
            <a:blip r:embed="rId2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50" name="Shape 1050"/>
          <p:cNvSpPr/>
          <p:nvPr/>
        </p:nvSpPr>
        <p:spPr>
          <a:xfrm>
            <a:off x="6263362" y="2026105"/>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황제에게만 보이는 버튼으로 내정을 관리 하는 페이지로 이동 한다.</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5" name="Shape 1055"/>
        <p:cNvGrpSpPr/>
        <p:nvPr/>
      </p:nvGrpSpPr>
      <p:grpSpPr>
        <a:xfrm>
          <a:off x="0" y="0"/>
          <a:ext cx="0" cy="0"/>
          <a:chOff x="0" y="0"/>
          <a:chExt cx="0" cy="0"/>
        </a:xfrm>
      </p:grpSpPr>
      <p:sp>
        <p:nvSpPr>
          <p:cNvPr id="1056" name="Shape 1056"/>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임명(1)</a:t>
            </a:r>
          </a:p>
        </p:txBody>
      </p:sp>
      <p:sp>
        <p:nvSpPr>
          <p:cNvPr id="1057" name="Shape 1057"/>
          <p:cNvSpPr/>
          <p:nvPr/>
        </p:nvSpPr>
        <p:spPr>
          <a:xfrm>
            <a:off x="3812546" y="202426"/>
            <a:ext cx="6929263" cy="276998"/>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황제의 작위/노예 임명 UI 입니다.</a:t>
            </a:r>
          </a:p>
        </p:txBody>
      </p:sp>
      <p:pic>
        <p:nvPicPr>
          <p:cNvPr id="1058" name="Shape 1058"/>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059" name="Shape 1059"/>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60" name="Shape 1060"/>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061" name="Shape 1061"/>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062" name="Shape 1062"/>
          <p:cNvGrpSpPr/>
          <p:nvPr/>
        </p:nvGrpSpPr>
        <p:grpSpPr>
          <a:xfrm>
            <a:off x="2788346" y="1034195"/>
            <a:ext cx="3285714" cy="378029"/>
            <a:chOff x="3103888" y="1095866"/>
            <a:chExt cx="3285714" cy="378029"/>
          </a:xfrm>
        </p:grpSpPr>
        <p:grpSp>
          <p:nvGrpSpPr>
            <p:cNvPr id="1063" name="Shape 1063"/>
            <p:cNvGrpSpPr/>
            <p:nvPr/>
          </p:nvGrpSpPr>
          <p:grpSpPr>
            <a:xfrm>
              <a:off x="3103888" y="1095866"/>
              <a:ext cx="3285714" cy="377323"/>
              <a:chOff x="3103888" y="1095866"/>
              <a:chExt cx="3285714" cy="377323"/>
            </a:xfrm>
          </p:grpSpPr>
          <p:sp>
            <p:nvSpPr>
              <p:cNvPr id="1064" name="Shape 1064"/>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065" name="Shape 1065"/>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066" name="Shape 1066"/>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067" name="Shape 1067"/>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068" name="Shape 1068"/>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069" name="Shape 1069"/>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070" name="Shape 1070"/>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071" name="Shape 1071"/>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072" name="Shape 1072"/>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073" name="Shape 1073"/>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074" name="Shape 1074"/>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075" name="Shape 1075"/>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76" name="Shape 1076"/>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077" name="Shape 1077"/>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078" name="Shape 1078"/>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079" name="Shape 1079"/>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1080" name="Shape 1080"/>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1" name="Shape 1081"/>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82" name="Shape 1082"/>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3" name="Shape 1083"/>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4" name="Shape 1084"/>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1085" name="Shape 1085"/>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grpSp>
        <p:nvGrpSpPr>
          <p:cNvPr id="1086" name="Shape 1086"/>
          <p:cNvGrpSpPr/>
          <p:nvPr/>
        </p:nvGrpSpPr>
        <p:grpSpPr>
          <a:xfrm>
            <a:off x="9289565" y="5013447"/>
            <a:ext cx="365260" cy="382593"/>
            <a:chOff x="2832666" y="1968311"/>
            <a:chExt cx="365260" cy="382593"/>
          </a:xfrm>
        </p:grpSpPr>
        <p:sp>
          <p:nvSpPr>
            <p:cNvPr id="1087" name="Shape 1087"/>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88" name="Shape 1088"/>
            <p:cNvSpPr/>
            <p:nvPr/>
          </p:nvSpPr>
          <p:spPr>
            <a:xfrm>
              <a:off x="2883924" y="2009441"/>
              <a:ext cx="229158" cy="258678"/>
            </a:xfrm>
            <a:prstGeom prst="ellipse">
              <a:avLst/>
            </a:prstGeom>
            <a:blipFill rotWithShape="1">
              <a:blip r:embed="rId1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89" name="Shape 1089"/>
            <p:cNvPicPr preferRelativeResize="0"/>
            <p:nvPr/>
          </p:nvPicPr>
          <p:blipFill rotWithShape="1">
            <a:blip r:embed="rId11">
              <a:alphaModFix/>
            </a:blip>
            <a:srcRect b="0" l="0" r="0" t="0"/>
            <a:stretch/>
          </p:blipFill>
          <p:spPr>
            <a:xfrm>
              <a:off x="2945746" y="2091044"/>
              <a:ext cx="232096" cy="232096"/>
            </a:xfrm>
            <a:prstGeom prst="rect">
              <a:avLst/>
            </a:prstGeom>
            <a:noFill/>
            <a:ln>
              <a:noFill/>
            </a:ln>
          </p:spPr>
        </p:pic>
      </p:grpSp>
      <p:grpSp>
        <p:nvGrpSpPr>
          <p:cNvPr id="1090" name="Shape 1090"/>
          <p:cNvGrpSpPr/>
          <p:nvPr/>
        </p:nvGrpSpPr>
        <p:grpSpPr>
          <a:xfrm>
            <a:off x="9706082" y="5001174"/>
            <a:ext cx="365260" cy="382593"/>
            <a:chOff x="2828036" y="2504232"/>
            <a:chExt cx="365260" cy="382593"/>
          </a:xfrm>
        </p:grpSpPr>
        <p:sp>
          <p:nvSpPr>
            <p:cNvPr id="1091" name="Shape 1091"/>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92" name="Shape 1092"/>
            <p:cNvSpPr/>
            <p:nvPr/>
          </p:nvSpPr>
          <p:spPr>
            <a:xfrm>
              <a:off x="2872544" y="2531961"/>
              <a:ext cx="229158" cy="258678"/>
            </a:xfrm>
            <a:prstGeom prst="ellipse">
              <a:avLst/>
            </a:prstGeom>
            <a:blipFill rotWithShape="1">
              <a:blip r:embed="rId12">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93" name="Shape 1093"/>
            <p:cNvPicPr preferRelativeResize="0"/>
            <p:nvPr/>
          </p:nvPicPr>
          <p:blipFill rotWithShape="1">
            <a:blip r:embed="rId11">
              <a:alphaModFix/>
            </a:blip>
            <a:srcRect b="0" l="0" r="0" t="0"/>
            <a:stretch/>
          </p:blipFill>
          <p:spPr>
            <a:xfrm>
              <a:off x="2939882" y="2618564"/>
              <a:ext cx="232096" cy="232096"/>
            </a:xfrm>
            <a:prstGeom prst="rect">
              <a:avLst/>
            </a:prstGeom>
            <a:noFill/>
            <a:ln>
              <a:noFill/>
            </a:ln>
          </p:spPr>
        </p:pic>
      </p:grpSp>
      <p:grpSp>
        <p:nvGrpSpPr>
          <p:cNvPr id="1094" name="Shape 1094"/>
          <p:cNvGrpSpPr/>
          <p:nvPr/>
        </p:nvGrpSpPr>
        <p:grpSpPr>
          <a:xfrm>
            <a:off x="10123475" y="4999097"/>
            <a:ext cx="365260" cy="382593"/>
            <a:chOff x="5234537" y="2603521"/>
            <a:chExt cx="365260" cy="382593"/>
          </a:xfrm>
        </p:grpSpPr>
        <p:sp>
          <p:nvSpPr>
            <p:cNvPr id="1095" name="Shape 1095"/>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96" name="Shape 1096"/>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97" name="Shape 1097"/>
            <p:cNvPicPr preferRelativeResize="0"/>
            <p:nvPr/>
          </p:nvPicPr>
          <p:blipFill rotWithShape="1">
            <a:blip r:embed="rId13">
              <a:alphaModFix/>
            </a:blip>
            <a:srcRect b="0" l="0" r="0" t="0"/>
            <a:stretch/>
          </p:blipFill>
          <p:spPr>
            <a:xfrm>
              <a:off x="5314066" y="2690207"/>
              <a:ext cx="172191" cy="165812"/>
            </a:xfrm>
            <a:prstGeom prst="rect">
              <a:avLst/>
            </a:prstGeom>
            <a:noFill/>
            <a:ln>
              <a:noFill/>
            </a:ln>
          </p:spPr>
        </p:pic>
        <p:pic>
          <p:nvPicPr>
            <p:cNvPr id="1098" name="Shape 1098"/>
            <p:cNvPicPr preferRelativeResize="0"/>
            <p:nvPr/>
          </p:nvPicPr>
          <p:blipFill rotWithShape="1">
            <a:blip r:embed="rId14">
              <a:alphaModFix/>
            </a:blip>
            <a:srcRect b="0" l="0" r="0" t="0"/>
            <a:stretch/>
          </p:blipFill>
          <p:spPr>
            <a:xfrm>
              <a:off x="5346382" y="2693983"/>
              <a:ext cx="232096" cy="279836"/>
            </a:xfrm>
            <a:prstGeom prst="rect">
              <a:avLst/>
            </a:prstGeom>
            <a:noFill/>
            <a:ln>
              <a:noFill/>
            </a:ln>
          </p:spPr>
        </p:pic>
      </p:grpSp>
      <p:cxnSp>
        <p:nvCxnSpPr>
          <p:cNvPr id="1099" name="Shape 109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100" name="Shape 1100"/>
          <p:cNvSpPr/>
          <p:nvPr/>
        </p:nvSpPr>
        <p:spPr>
          <a:xfrm>
            <a:off x="6409260" y="2087557"/>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임명이 되지 않은 작위/노예를 선택하는 경우 임명 팝업으로 이어 진다.</a:t>
            </a:r>
          </a:p>
        </p:txBody>
      </p:sp>
      <p:sp>
        <p:nvSpPr>
          <p:cNvPr id="1101" name="Shape 1101"/>
          <p:cNvSpPr/>
          <p:nvPr/>
        </p:nvSpPr>
        <p:spPr>
          <a:xfrm>
            <a:off x="2797383" y="1455816"/>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1102" name="Shape 1102"/>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1103" name="Shape 1103"/>
          <p:cNvSpPr/>
          <p:nvPr/>
        </p:nvSpPr>
        <p:spPr>
          <a:xfrm>
            <a:off x="4439673"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1104" name="Shape 1104"/>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자원지/황성 관리</a:t>
            </a:r>
          </a:p>
        </p:txBody>
      </p:sp>
      <p:sp>
        <p:nvSpPr>
          <p:cNvPr id="1105" name="Shape 1105"/>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06" name="Shape 1106"/>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07" name="Shape 1107"/>
          <p:cNvSpPr/>
          <p:nvPr/>
        </p:nvSpPr>
        <p:spPr>
          <a:xfrm>
            <a:off x="2945648" y="234546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08" name="Shape 1108"/>
          <p:cNvSpPr/>
          <p:nvPr/>
        </p:nvSpPr>
        <p:spPr>
          <a:xfrm>
            <a:off x="2945648" y="313322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09" name="Shape 1109"/>
          <p:cNvSpPr/>
          <p:nvPr/>
        </p:nvSpPr>
        <p:spPr>
          <a:xfrm>
            <a:off x="3705287" y="234546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0" name="Shape 1110"/>
          <p:cNvSpPr/>
          <p:nvPr/>
        </p:nvSpPr>
        <p:spPr>
          <a:xfrm>
            <a:off x="3705287" y="313322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1" name="Shape 1111"/>
          <p:cNvSpPr/>
          <p:nvPr/>
        </p:nvSpPr>
        <p:spPr>
          <a:xfrm>
            <a:off x="4464926" y="234546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2" name="Shape 1112"/>
          <p:cNvSpPr/>
          <p:nvPr/>
        </p:nvSpPr>
        <p:spPr>
          <a:xfrm>
            <a:off x="4464926" y="313322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3" name="Shape 1113"/>
          <p:cNvSpPr/>
          <p:nvPr/>
        </p:nvSpPr>
        <p:spPr>
          <a:xfrm>
            <a:off x="5224564" y="234546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4" name="Shape 1114"/>
          <p:cNvSpPr/>
          <p:nvPr/>
        </p:nvSpPr>
        <p:spPr>
          <a:xfrm>
            <a:off x="5224564" y="313322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5" name="Shape 1115"/>
          <p:cNvSpPr/>
          <p:nvPr/>
        </p:nvSpPr>
        <p:spPr>
          <a:xfrm>
            <a:off x="3032114" y="2393782"/>
            <a:ext cx="482261" cy="510241"/>
          </a:xfrm>
          <a:prstGeom prst="rect">
            <a:avLst/>
          </a:prstGeom>
          <a:blipFill rotWithShape="1">
            <a:blip r:embed="rId15">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16" name="Shape 1116"/>
          <p:cNvSpPr/>
          <p:nvPr/>
        </p:nvSpPr>
        <p:spPr>
          <a:xfrm>
            <a:off x="2945648" y="295233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1117" name="Shape 1117"/>
          <p:cNvSpPr/>
          <p:nvPr/>
        </p:nvSpPr>
        <p:spPr>
          <a:xfrm>
            <a:off x="3705287" y="295233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1118" name="Shape 1118"/>
          <p:cNvSpPr/>
          <p:nvPr/>
        </p:nvSpPr>
        <p:spPr>
          <a:xfrm>
            <a:off x="4464926" y="295233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1119" name="Shape 1119"/>
          <p:cNvSpPr/>
          <p:nvPr/>
        </p:nvSpPr>
        <p:spPr>
          <a:xfrm>
            <a:off x="5224564" y="295233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1120" name="Shape 1120"/>
          <p:cNvSpPr/>
          <p:nvPr/>
        </p:nvSpPr>
        <p:spPr>
          <a:xfrm>
            <a:off x="2945648" y="4215487"/>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1" name="Shape 1121"/>
          <p:cNvSpPr/>
          <p:nvPr/>
        </p:nvSpPr>
        <p:spPr>
          <a:xfrm>
            <a:off x="3705287" y="34359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2" name="Shape 1122"/>
          <p:cNvSpPr/>
          <p:nvPr/>
        </p:nvSpPr>
        <p:spPr>
          <a:xfrm>
            <a:off x="3705287" y="4215487"/>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3" name="Shape 1123"/>
          <p:cNvSpPr/>
          <p:nvPr/>
        </p:nvSpPr>
        <p:spPr>
          <a:xfrm>
            <a:off x="4464926" y="34359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4" name="Shape 1124"/>
          <p:cNvSpPr/>
          <p:nvPr/>
        </p:nvSpPr>
        <p:spPr>
          <a:xfrm>
            <a:off x="4464926" y="4215487"/>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5" name="Shape 1125"/>
          <p:cNvSpPr/>
          <p:nvPr/>
        </p:nvSpPr>
        <p:spPr>
          <a:xfrm>
            <a:off x="5224564" y="34359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6" name="Shape 1126"/>
          <p:cNvSpPr/>
          <p:nvPr/>
        </p:nvSpPr>
        <p:spPr>
          <a:xfrm>
            <a:off x="5224564" y="4215487"/>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7" name="Shape 1127"/>
          <p:cNvSpPr/>
          <p:nvPr/>
        </p:nvSpPr>
        <p:spPr>
          <a:xfrm>
            <a:off x="4550982" y="3484276"/>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28" name="Shape 1128"/>
          <p:cNvSpPr/>
          <p:nvPr/>
        </p:nvSpPr>
        <p:spPr>
          <a:xfrm>
            <a:off x="2945648" y="40428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1129" name="Shape 1129"/>
          <p:cNvSpPr/>
          <p:nvPr/>
        </p:nvSpPr>
        <p:spPr>
          <a:xfrm>
            <a:off x="3705287" y="40428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1130" name="Shape 1130"/>
          <p:cNvSpPr/>
          <p:nvPr/>
        </p:nvSpPr>
        <p:spPr>
          <a:xfrm>
            <a:off x="4464926" y="40428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1131" name="Shape 1131"/>
          <p:cNvSpPr/>
          <p:nvPr/>
        </p:nvSpPr>
        <p:spPr>
          <a:xfrm>
            <a:off x="5224564" y="40428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132" name="Shape 1132"/>
          <p:cNvSpPr/>
          <p:nvPr/>
        </p:nvSpPr>
        <p:spPr>
          <a:xfrm>
            <a:off x="3791219" y="2414638"/>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3" name="Shape 1133"/>
          <p:cNvSpPr/>
          <p:nvPr/>
        </p:nvSpPr>
        <p:spPr>
          <a:xfrm>
            <a:off x="4556610" y="2414513"/>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4" name="Shape 1134"/>
          <p:cNvSpPr/>
          <p:nvPr/>
        </p:nvSpPr>
        <p:spPr>
          <a:xfrm>
            <a:off x="5313501" y="2421865"/>
            <a:ext cx="482261" cy="51024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5" name="Shape 1135"/>
          <p:cNvSpPr/>
          <p:nvPr/>
        </p:nvSpPr>
        <p:spPr>
          <a:xfrm>
            <a:off x="3782892" y="3484278"/>
            <a:ext cx="482261" cy="510241"/>
          </a:xfrm>
          <a:prstGeom prst="rect">
            <a:avLst/>
          </a:prstGeom>
          <a:blipFill rotWithShape="1">
            <a:blip r:embed="rId20">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36" name="Shape 1136"/>
          <p:cNvSpPr txBox="1"/>
          <p:nvPr/>
        </p:nvSpPr>
        <p:spPr>
          <a:xfrm>
            <a:off x="2878069" y="3112853"/>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137" name="Shape 1137"/>
          <p:cNvSpPr txBox="1"/>
          <p:nvPr/>
        </p:nvSpPr>
        <p:spPr>
          <a:xfrm>
            <a:off x="3628346" y="311321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138" name="Shape 1138"/>
          <p:cNvSpPr txBox="1"/>
          <p:nvPr/>
        </p:nvSpPr>
        <p:spPr>
          <a:xfrm>
            <a:off x="4379208" y="311321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139" name="Shape 1139"/>
          <p:cNvSpPr txBox="1"/>
          <p:nvPr/>
        </p:nvSpPr>
        <p:spPr>
          <a:xfrm>
            <a:off x="3077167" y="421080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40" name="Shape 1140"/>
          <p:cNvSpPr txBox="1"/>
          <p:nvPr/>
        </p:nvSpPr>
        <p:spPr>
          <a:xfrm>
            <a:off x="3645573" y="4194426"/>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141" name="Shape 1141"/>
          <p:cNvSpPr txBox="1"/>
          <p:nvPr/>
        </p:nvSpPr>
        <p:spPr>
          <a:xfrm>
            <a:off x="4600748" y="4194428"/>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42" name="Shape 1142"/>
          <p:cNvSpPr txBox="1"/>
          <p:nvPr/>
        </p:nvSpPr>
        <p:spPr>
          <a:xfrm>
            <a:off x="5382148" y="4194426"/>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43" name="Shape 1143"/>
          <p:cNvSpPr txBox="1"/>
          <p:nvPr/>
        </p:nvSpPr>
        <p:spPr>
          <a:xfrm>
            <a:off x="5372492" y="311595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44" name="Shape 1144"/>
          <p:cNvSpPr/>
          <p:nvPr/>
        </p:nvSpPr>
        <p:spPr>
          <a:xfrm>
            <a:off x="2888691" y="2076076"/>
            <a:ext cx="3002548" cy="211279"/>
          </a:xfrm>
          <a:prstGeom prst="ribbon2">
            <a:avLst>
              <a:gd fmla="val 16667" name="adj1"/>
              <a:gd fmla="val 70172" name="adj2"/>
            </a:avLst>
          </a:prstGeom>
          <a:solidFill>
            <a:schemeClr val="accent4"/>
          </a:solid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dk1"/>
                </a:solidFill>
                <a:latin typeface="Arial"/>
                <a:ea typeface="Arial"/>
                <a:cs typeface="Arial"/>
                <a:sym typeface="Arial"/>
              </a:rPr>
              <a:t>작위</a:t>
            </a:r>
          </a:p>
        </p:txBody>
      </p:sp>
      <p:sp>
        <p:nvSpPr>
          <p:cNvPr id="1145" name="Shape 1145"/>
          <p:cNvSpPr/>
          <p:nvPr/>
        </p:nvSpPr>
        <p:spPr>
          <a:xfrm>
            <a:off x="2945648" y="34359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46" name="Shape 1146"/>
          <p:cNvSpPr/>
          <p:nvPr/>
        </p:nvSpPr>
        <p:spPr>
          <a:xfrm>
            <a:off x="5311030" y="3490692"/>
            <a:ext cx="482261" cy="510241"/>
          </a:xfrm>
          <a:prstGeom prst="rect">
            <a:avLst/>
          </a:prstGeom>
          <a:blipFill rotWithShape="1">
            <a:blip r:embed="rId21">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47" name="Shape 1147"/>
          <p:cNvSpPr/>
          <p:nvPr/>
        </p:nvSpPr>
        <p:spPr>
          <a:xfrm>
            <a:off x="3029553" y="3502764"/>
            <a:ext cx="482261" cy="510241"/>
          </a:xfrm>
          <a:prstGeom prst="rect">
            <a:avLst/>
          </a:prstGeom>
          <a:blipFill rotWithShape="1">
            <a:blip r:embed="rId2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48" name="Shape 1148"/>
          <p:cNvSpPr/>
          <p:nvPr/>
        </p:nvSpPr>
        <p:spPr>
          <a:xfrm>
            <a:off x="3664323" y="4540398"/>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1149" name="Shape 1149"/>
          <p:cNvSpPr/>
          <p:nvPr/>
        </p:nvSpPr>
        <p:spPr>
          <a:xfrm>
            <a:off x="2953685" y="5682676"/>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0" name="Shape 1150"/>
          <p:cNvSpPr/>
          <p:nvPr/>
        </p:nvSpPr>
        <p:spPr>
          <a:xfrm>
            <a:off x="3713325" y="490315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1" name="Shape 1151"/>
          <p:cNvSpPr/>
          <p:nvPr/>
        </p:nvSpPr>
        <p:spPr>
          <a:xfrm>
            <a:off x="3713325" y="5682676"/>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2" name="Shape 1152"/>
          <p:cNvSpPr/>
          <p:nvPr/>
        </p:nvSpPr>
        <p:spPr>
          <a:xfrm>
            <a:off x="4472964" y="490315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3" name="Shape 1153"/>
          <p:cNvSpPr/>
          <p:nvPr/>
        </p:nvSpPr>
        <p:spPr>
          <a:xfrm>
            <a:off x="4472964" y="5682676"/>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4" name="Shape 1154"/>
          <p:cNvSpPr/>
          <p:nvPr/>
        </p:nvSpPr>
        <p:spPr>
          <a:xfrm>
            <a:off x="5232603" y="490315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5" name="Shape 1155"/>
          <p:cNvSpPr/>
          <p:nvPr/>
        </p:nvSpPr>
        <p:spPr>
          <a:xfrm>
            <a:off x="5232603" y="5682676"/>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6" name="Shape 1156"/>
          <p:cNvSpPr/>
          <p:nvPr/>
        </p:nvSpPr>
        <p:spPr>
          <a:xfrm>
            <a:off x="4559019" y="4951464"/>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7" name="Shape 1157"/>
          <p:cNvSpPr/>
          <p:nvPr/>
        </p:nvSpPr>
        <p:spPr>
          <a:xfrm>
            <a:off x="2953685" y="5510023"/>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1158" name="Shape 1158"/>
          <p:cNvSpPr/>
          <p:nvPr/>
        </p:nvSpPr>
        <p:spPr>
          <a:xfrm>
            <a:off x="3713325" y="5510023"/>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1159" name="Shape 1159"/>
          <p:cNvSpPr/>
          <p:nvPr/>
        </p:nvSpPr>
        <p:spPr>
          <a:xfrm>
            <a:off x="4472964" y="5510023"/>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1160" name="Shape 1160"/>
          <p:cNvSpPr/>
          <p:nvPr/>
        </p:nvSpPr>
        <p:spPr>
          <a:xfrm>
            <a:off x="5232603" y="5510023"/>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161" name="Shape 1161"/>
          <p:cNvSpPr/>
          <p:nvPr/>
        </p:nvSpPr>
        <p:spPr>
          <a:xfrm>
            <a:off x="3790930" y="4951467"/>
            <a:ext cx="482261" cy="510241"/>
          </a:xfrm>
          <a:prstGeom prst="rect">
            <a:avLst/>
          </a:prstGeom>
          <a:blipFill rotWithShape="1">
            <a:blip r:embed="rId20">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62" name="Shape 1162"/>
          <p:cNvSpPr txBox="1"/>
          <p:nvPr/>
        </p:nvSpPr>
        <p:spPr>
          <a:xfrm>
            <a:off x="3085206" y="5677996"/>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63" name="Shape 1163"/>
          <p:cNvSpPr txBox="1"/>
          <p:nvPr/>
        </p:nvSpPr>
        <p:spPr>
          <a:xfrm>
            <a:off x="3653610" y="566161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164" name="Shape 1164"/>
          <p:cNvSpPr txBox="1"/>
          <p:nvPr/>
        </p:nvSpPr>
        <p:spPr>
          <a:xfrm>
            <a:off x="4608787" y="5661616"/>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65" name="Shape 1165"/>
          <p:cNvSpPr txBox="1"/>
          <p:nvPr/>
        </p:nvSpPr>
        <p:spPr>
          <a:xfrm>
            <a:off x="5390187" y="5661614"/>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166" name="Shape 1166"/>
          <p:cNvSpPr/>
          <p:nvPr/>
        </p:nvSpPr>
        <p:spPr>
          <a:xfrm>
            <a:off x="2953685" y="490315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67" name="Shape 1167"/>
          <p:cNvSpPr/>
          <p:nvPr/>
        </p:nvSpPr>
        <p:spPr>
          <a:xfrm>
            <a:off x="5319069" y="4957880"/>
            <a:ext cx="482261" cy="510241"/>
          </a:xfrm>
          <a:prstGeom prst="rect">
            <a:avLst/>
          </a:prstGeom>
          <a:blipFill rotWithShape="1">
            <a:blip r:embed="rId21">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68" name="Shape 1168"/>
          <p:cNvSpPr/>
          <p:nvPr/>
        </p:nvSpPr>
        <p:spPr>
          <a:xfrm>
            <a:off x="3037591" y="4969953"/>
            <a:ext cx="482261" cy="510241"/>
          </a:xfrm>
          <a:prstGeom prst="rect">
            <a:avLst/>
          </a:prstGeom>
          <a:blipFill rotWithShape="1">
            <a:blip r:embed="rId2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69" name="Shape 1169"/>
          <p:cNvSpPr/>
          <p:nvPr/>
        </p:nvSpPr>
        <p:spPr>
          <a:xfrm>
            <a:off x="135723" y="2295736"/>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다른 유저가 임명된 작위/노예를 선택하는 경우 해제 팝업으로 이어 진다.</a:t>
            </a:r>
          </a:p>
        </p:txBody>
      </p:sp>
      <p:cxnSp>
        <p:nvCxnSpPr>
          <p:cNvPr id="1170" name="Shape 1170"/>
          <p:cNvCxnSpPr>
            <a:stCxn id="1100" idx="1"/>
          </p:cNvCxnSpPr>
          <p:nvPr/>
        </p:nvCxnSpPr>
        <p:spPr>
          <a:xfrm flipH="1">
            <a:off x="5795760" y="2336504"/>
            <a:ext cx="613500" cy="340500"/>
          </a:xfrm>
          <a:prstGeom prst="straightConnector1">
            <a:avLst/>
          </a:prstGeom>
          <a:noFill/>
          <a:ln cap="flat" cmpd="sng" w="28575">
            <a:solidFill>
              <a:srgbClr val="FF0000"/>
            </a:solidFill>
            <a:prstDash val="solid"/>
            <a:miter/>
            <a:headEnd len="med" w="med" type="none"/>
            <a:tailEnd len="lg" w="lg" type="triangle"/>
          </a:ln>
        </p:spPr>
      </p:cxnSp>
      <p:cxnSp>
        <p:nvCxnSpPr>
          <p:cNvPr id="1171" name="Shape 1171"/>
          <p:cNvCxnSpPr>
            <a:stCxn id="1169" idx="3"/>
            <a:endCxn id="1115" idx="1"/>
          </p:cNvCxnSpPr>
          <p:nvPr/>
        </p:nvCxnSpPr>
        <p:spPr>
          <a:xfrm>
            <a:off x="2582288" y="2544684"/>
            <a:ext cx="449700" cy="104100"/>
          </a:xfrm>
          <a:prstGeom prst="straightConnector1">
            <a:avLst/>
          </a:prstGeom>
          <a:noFill/>
          <a:ln cap="flat" cmpd="sng" w="28575">
            <a:solidFill>
              <a:srgbClr val="FF0000"/>
            </a:solidFill>
            <a:prstDash val="solid"/>
            <a:miter/>
            <a:headEnd len="med" w="med" type="none"/>
            <a:tailEnd len="lg" w="lg" type="triangle"/>
          </a:ln>
        </p:spPr>
      </p:cxnSp>
      <p:sp>
        <p:nvSpPr>
          <p:cNvPr id="1172" name="Shape 1172"/>
          <p:cNvSpPr/>
          <p:nvPr/>
        </p:nvSpPr>
        <p:spPr>
          <a:xfrm>
            <a:off x="2783584" y="4870569"/>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7" name="Shape 1177"/>
        <p:cNvGrpSpPr/>
        <p:nvPr/>
      </p:nvGrpSpPr>
      <p:grpSpPr>
        <a:xfrm>
          <a:off x="0" y="0"/>
          <a:ext cx="0" cy="0"/>
          <a:chOff x="0" y="0"/>
          <a:chExt cx="0" cy="0"/>
        </a:xfrm>
      </p:grpSpPr>
      <p:sp>
        <p:nvSpPr>
          <p:cNvPr id="1178" name="Shape 1178"/>
          <p:cNvSpPr/>
          <p:nvPr/>
        </p:nvSpPr>
        <p:spPr>
          <a:xfrm>
            <a:off x="4168530" y="119541"/>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grpSp>
        <p:nvGrpSpPr>
          <p:cNvPr id="1179" name="Shape 1179"/>
          <p:cNvGrpSpPr/>
          <p:nvPr/>
        </p:nvGrpSpPr>
        <p:grpSpPr>
          <a:xfrm>
            <a:off x="2787790" y="1034195"/>
            <a:ext cx="3286271" cy="5688815"/>
            <a:chOff x="2787790" y="1034195"/>
            <a:chExt cx="3286271" cy="5688815"/>
          </a:xfrm>
        </p:grpSpPr>
        <p:pic>
          <p:nvPicPr>
            <p:cNvPr id="1180" name="Shape 1180"/>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181" name="Shape 1181"/>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82" name="Shape 1182"/>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183" name="Shape 1183"/>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184" name="Shape 1184"/>
            <p:cNvGrpSpPr/>
            <p:nvPr/>
          </p:nvGrpSpPr>
          <p:grpSpPr>
            <a:xfrm>
              <a:off x="2788346" y="1034195"/>
              <a:ext cx="3285714" cy="378029"/>
              <a:chOff x="3103888" y="1095866"/>
              <a:chExt cx="3285714" cy="378029"/>
            </a:xfrm>
          </p:grpSpPr>
          <p:grpSp>
            <p:nvGrpSpPr>
              <p:cNvPr id="1185" name="Shape 1185"/>
              <p:cNvGrpSpPr/>
              <p:nvPr/>
            </p:nvGrpSpPr>
            <p:grpSpPr>
              <a:xfrm>
                <a:off x="3103888" y="1095866"/>
                <a:ext cx="3285714" cy="377323"/>
                <a:chOff x="3103888" y="1095866"/>
                <a:chExt cx="3285714" cy="377323"/>
              </a:xfrm>
            </p:grpSpPr>
            <p:sp>
              <p:nvSpPr>
                <p:cNvPr id="1186" name="Shape 1186"/>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187" name="Shape 1187"/>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188" name="Shape 1188"/>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189" name="Shape 1189"/>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190" name="Shape 1190"/>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191" name="Shape 1191"/>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192" name="Shape 1192"/>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193" name="Shape 1193"/>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194" name="Shape 1194"/>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195" name="Shape 1195"/>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196" name="Shape 1196"/>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197" name="Shape 1197"/>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198" name="Shape 1198"/>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199" name="Shape 1199"/>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200" name="Shape 1200"/>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201" name="Shape 1201"/>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202" name="Shape 1202"/>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03" name="Shape 1203"/>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1204" name="Shape 1204"/>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05" name="Shape 1205"/>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206" name="Shape 1206"/>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07" name="Shape 1207"/>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08" name="Shape 1208"/>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209" name="Shape 1209"/>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210" name="Shape 1210"/>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211" name="Shape 1211"/>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2" name="Shape 1212"/>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3" name="Shape 1213"/>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4" name="Shape 1214"/>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5" name="Shape 1215"/>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6" name="Shape 1216"/>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7" name="Shape 1217"/>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8" name="Shape 1218"/>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19" name="Shape 1219"/>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0" name="Shape 1220"/>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1221" name="Shape 1221"/>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1222" name="Shape 1222"/>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1223" name="Shape 1223"/>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1224" name="Shape 1224"/>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5" name="Shape 1225"/>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6" name="Shape 1226"/>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7" name="Shape 1227"/>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8" name="Shape 1228"/>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29" name="Shape 1229"/>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0" name="Shape 1230"/>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1" name="Shape 1231"/>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2" name="Shape 1232"/>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233" name="Shape 1233"/>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1234" name="Shape 1234"/>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1235" name="Shape 1235"/>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1236" name="Shape 1236"/>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7" name="Shape 1237"/>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8" name="Shape 1238"/>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39" name="Shape 1239"/>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40" name="Shape 1240"/>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41" name="Shape 1241"/>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242" name="Shape 1242"/>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243" name="Shape 1243"/>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244" name="Shape 1244"/>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245" name="Shape 1245"/>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246" name="Shape 1246"/>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247" name="Shape 1247"/>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248" name="Shape 1248"/>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249" name="Shape 1249"/>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1250" name="Shape 1250"/>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1251" name="Shape 1251"/>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2" name="Shape 1252"/>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3" name="Shape 1253"/>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4" name="Shape 1254"/>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5" name="Shape 1255"/>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6" name="Shape 1256"/>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7" name="Shape 1257"/>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58" name="Shape 1258"/>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259" name="Shape 1259"/>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60" name="Shape 1260"/>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1261" name="Shape 1261"/>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1262" name="Shape 1262"/>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1263" name="Shape 1263"/>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1264" name="Shape 1264"/>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1265" name="Shape 1265"/>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266" name="Shape 1266"/>
            <p:cNvGrpSpPr/>
            <p:nvPr/>
          </p:nvGrpSpPr>
          <p:grpSpPr>
            <a:xfrm>
              <a:off x="3351823" y="2133754"/>
              <a:ext cx="365260" cy="382593"/>
              <a:chOff x="2832666" y="1968311"/>
              <a:chExt cx="365260" cy="382593"/>
            </a:xfrm>
          </p:grpSpPr>
          <p:sp>
            <p:nvSpPr>
              <p:cNvPr id="1267" name="Shape 1267"/>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68" name="Shape 1268"/>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269" name="Shape 1269"/>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1270" name="Shape 1270"/>
            <p:cNvGrpSpPr/>
            <p:nvPr/>
          </p:nvGrpSpPr>
          <p:grpSpPr>
            <a:xfrm>
              <a:off x="4954328" y="2133754"/>
              <a:ext cx="365260" cy="382593"/>
              <a:chOff x="2828036" y="2504232"/>
              <a:chExt cx="365260" cy="382593"/>
            </a:xfrm>
          </p:grpSpPr>
          <p:sp>
            <p:nvSpPr>
              <p:cNvPr id="1271" name="Shape 1271"/>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72" name="Shape 1272"/>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273" name="Shape 1273"/>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1274" name="Shape 1274"/>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1275" name="Shape 1275"/>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1276" name="Shape 1276"/>
            <p:cNvGrpSpPr/>
            <p:nvPr/>
          </p:nvGrpSpPr>
          <p:grpSpPr>
            <a:xfrm>
              <a:off x="5234537" y="2603521"/>
              <a:ext cx="365260" cy="382593"/>
              <a:chOff x="5234537" y="2603521"/>
              <a:chExt cx="365260" cy="382593"/>
            </a:xfrm>
          </p:grpSpPr>
          <p:sp>
            <p:nvSpPr>
              <p:cNvPr id="1277" name="Shape 1277"/>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78" name="Shape 1278"/>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279" name="Shape 1279"/>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1280" name="Shape 1280"/>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1281" name="Shape 1281"/>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82" name="Shape 1282"/>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283" name="Shape 1283"/>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84" name="Shape 1284"/>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285" name="Shape 1285"/>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86" name="Shape 1286"/>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87" name="Shape 1287"/>
          <p:cNvSpPr txBox="1"/>
          <p:nvPr/>
        </p:nvSpPr>
        <p:spPr>
          <a:xfrm>
            <a:off x="2880772" y="2231653"/>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1288" name="Shape 1288"/>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89" name="Shape 1289"/>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290" name="Shape 1290"/>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91" name="Shape 1291"/>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292" name="Shape 1292"/>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93" name="Shape 1293"/>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294" name="Shape 1294"/>
          <p:cNvSpPr/>
          <p:nvPr/>
        </p:nvSpPr>
        <p:spPr>
          <a:xfrm>
            <a:off x="4778807" y="2321598"/>
            <a:ext cx="907230" cy="216456"/>
          </a:xfrm>
          <a:prstGeom prst="rect">
            <a:avLst/>
          </a:prstGeom>
          <a:solidFill>
            <a:schemeClr val="accent6"/>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295" name="Shape 1295"/>
          <p:cNvSpPr txBox="1"/>
          <p:nvPr/>
        </p:nvSpPr>
        <p:spPr>
          <a:xfrm>
            <a:off x="4866251" y="2289099"/>
            <a:ext cx="830444"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chemeClr val="dk1"/>
                </a:solidFill>
                <a:latin typeface="Arial"/>
                <a:ea typeface="Arial"/>
                <a:cs typeface="Arial"/>
                <a:sym typeface="Arial"/>
              </a:rPr>
              <a:t>임명하기</a:t>
            </a:r>
          </a:p>
        </p:txBody>
      </p:sp>
      <p:sp>
        <p:nvSpPr>
          <p:cNvPr id="1296" name="Shape 1296"/>
          <p:cNvSpPr txBox="1"/>
          <p:nvPr/>
        </p:nvSpPr>
        <p:spPr>
          <a:xfrm>
            <a:off x="2835635" y="3610630"/>
            <a:ext cx="296747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검색 혹은 영주의 성을 선택하여 임명/해제할 수 있습니다.</a:t>
            </a:r>
          </a:p>
        </p:txBody>
      </p:sp>
      <p:sp>
        <p:nvSpPr>
          <p:cNvPr id="1297" name="Shape 1297"/>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임명(2)</a:t>
            </a:r>
          </a:p>
        </p:txBody>
      </p:sp>
      <p:cxnSp>
        <p:nvCxnSpPr>
          <p:cNvPr id="1298" name="Shape 129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299" name="Shape 1299"/>
          <p:cNvSpPr/>
          <p:nvPr/>
        </p:nvSpPr>
        <p:spPr>
          <a:xfrm>
            <a:off x="6868514" y="1466579"/>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작위에 대한 설명과 함께 임명하기 버튼이 출력 된다.</a:t>
            </a:r>
          </a:p>
          <a:p>
            <a:pPr indent="0" lvl="0" marL="0" marR="0" rtl="0" algn="l">
              <a:spcBef>
                <a:spcPts val="0"/>
              </a:spcBef>
              <a:buSzPct val="25000"/>
              <a:buNone/>
            </a:pPr>
            <a:r>
              <a:rPr lang="en-US" sz="1000">
                <a:solidFill>
                  <a:schemeClr val="lt1"/>
                </a:solidFill>
                <a:latin typeface="Arial"/>
                <a:ea typeface="Arial"/>
                <a:cs typeface="Arial"/>
                <a:sym typeface="Arial"/>
              </a:rPr>
              <a:t>임명하기 버튼을 누르면 임명할 사람 리스트가 출력 된다.</a:t>
            </a:r>
          </a:p>
        </p:txBody>
      </p:sp>
      <p:cxnSp>
        <p:nvCxnSpPr>
          <p:cNvPr id="1300" name="Shape 1300"/>
          <p:cNvCxnSpPr>
            <a:stCxn id="1299" idx="1"/>
            <a:endCxn id="1295" idx="3"/>
          </p:cNvCxnSpPr>
          <p:nvPr/>
        </p:nvCxnSpPr>
        <p:spPr>
          <a:xfrm flipH="1">
            <a:off x="5696714" y="1836866"/>
            <a:ext cx="1171800" cy="582900"/>
          </a:xfrm>
          <a:prstGeom prst="straightConnector1">
            <a:avLst/>
          </a:prstGeom>
          <a:noFill/>
          <a:ln cap="flat" cmpd="sng" w="28575">
            <a:solidFill>
              <a:srgbClr val="FF0000"/>
            </a:solidFill>
            <a:prstDash val="solid"/>
            <a:miter/>
            <a:headEnd len="med" w="med" type="none"/>
            <a:tailEnd len="lg" w="lg" type="triangle"/>
          </a:ln>
        </p:spPr>
      </p:cxnSp>
      <p:sp>
        <p:nvSpPr>
          <p:cNvPr id="1301" name="Shape 1301"/>
          <p:cNvSpPr/>
          <p:nvPr/>
        </p:nvSpPr>
        <p:spPr>
          <a:xfrm>
            <a:off x="137596" y="3546946"/>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임명/해제하기에 대한 간단한 설명 텍스트를 표시한다.</a:t>
            </a:r>
          </a:p>
          <a:p>
            <a:pPr indent="0" lvl="0" marL="0" marR="0" rtl="0" algn="l">
              <a:spcBef>
                <a:spcPts val="0"/>
              </a:spcBef>
              <a:buSzPct val="25000"/>
              <a:buNone/>
            </a:pPr>
            <a:r>
              <a:rPr lang="en-US" sz="1000">
                <a:solidFill>
                  <a:schemeClr val="lt1"/>
                </a:solidFill>
                <a:latin typeface="Arial"/>
                <a:ea typeface="Arial"/>
                <a:cs typeface="Arial"/>
                <a:sym typeface="Arial"/>
              </a:rPr>
              <a:t>황제에게만 보인다.</a:t>
            </a:r>
          </a:p>
        </p:txBody>
      </p:sp>
      <p:sp>
        <p:nvSpPr>
          <p:cNvPr id="1302" name="Shape 1302"/>
          <p:cNvSpPr/>
          <p:nvPr/>
        </p:nvSpPr>
        <p:spPr>
          <a:xfrm>
            <a:off x="6868514" y="4077776"/>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팝업창 이외의 영역을 누르면 팝업이 닫힌다.</a:t>
            </a:r>
          </a:p>
        </p:txBody>
      </p:sp>
      <p:cxnSp>
        <p:nvCxnSpPr>
          <p:cNvPr id="1303" name="Shape 1303"/>
          <p:cNvCxnSpPr>
            <a:stCxn id="1302" idx="1"/>
          </p:cNvCxnSpPr>
          <p:nvPr/>
        </p:nvCxnSpPr>
        <p:spPr>
          <a:xfrm rot="10800000">
            <a:off x="5551214" y="4409964"/>
            <a:ext cx="1317300" cy="38100"/>
          </a:xfrm>
          <a:prstGeom prst="straightConnector1">
            <a:avLst/>
          </a:prstGeom>
          <a:noFill/>
          <a:ln cap="flat" cmpd="sng" w="28575">
            <a:solidFill>
              <a:srgbClr val="FF0000"/>
            </a:solidFill>
            <a:prstDash val="solid"/>
            <a:miter/>
            <a:headEnd len="med" w="med" type="none"/>
            <a:tailEnd len="lg" w="lg" type="triangle"/>
          </a:ln>
        </p:spPr>
      </p:cxnSp>
      <p:cxnSp>
        <p:nvCxnSpPr>
          <p:cNvPr id="1304" name="Shape 1304"/>
          <p:cNvCxnSpPr>
            <a:stCxn id="1301" idx="3"/>
          </p:cNvCxnSpPr>
          <p:nvPr/>
        </p:nvCxnSpPr>
        <p:spPr>
          <a:xfrm flipH="1" rot="10800000">
            <a:off x="2584161" y="3758834"/>
            <a:ext cx="567000" cy="1584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9" name="Shape 1309"/>
        <p:cNvGrpSpPr/>
        <p:nvPr/>
      </p:nvGrpSpPr>
      <p:grpSpPr>
        <a:xfrm>
          <a:off x="0" y="0"/>
          <a:ext cx="0" cy="0"/>
          <a:chOff x="0" y="0"/>
          <a:chExt cx="0" cy="0"/>
        </a:xfrm>
      </p:grpSpPr>
      <p:sp>
        <p:nvSpPr>
          <p:cNvPr id="1310" name="Shape 1310"/>
          <p:cNvSpPr/>
          <p:nvPr/>
        </p:nvSpPr>
        <p:spPr>
          <a:xfrm>
            <a:off x="4268144" y="87373"/>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grpSp>
        <p:nvGrpSpPr>
          <p:cNvPr id="1311" name="Shape 1311"/>
          <p:cNvGrpSpPr/>
          <p:nvPr/>
        </p:nvGrpSpPr>
        <p:grpSpPr>
          <a:xfrm>
            <a:off x="2749366" y="1034195"/>
            <a:ext cx="3324694" cy="5688815"/>
            <a:chOff x="2749366" y="1034195"/>
            <a:chExt cx="3324694" cy="5688815"/>
          </a:xfrm>
        </p:grpSpPr>
        <p:pic>
          <p:nvPicPr>
            <p:cNvPr id="1312" name="Shape 1312"/>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313" name="Shape 1313"/>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14" name="Shape 1314"/>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315" name="Shape 1315"/>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316" name="Shape 1316"/>
            <p:cNvGrpSpPr/>
            <p:nvPr/>
          </p:nvGrpSpPr>
          <p:grpSpPr>
            <a:xfrm>
              <a:off x="2788346" y="1034195"/>
              <a:ext cx="3285714" cy="378029"/>
              <a:chOff x="3103888" y="1095866"/>
              <a:chExt cx="3285714" cy="378029"/>
            </a:xfrm>
          </p:grpSpPr>
          <p:grpSp>
            <p:nvGrpSpPr>
              <p:cNvPr id="1317" name="Shape 1317"/>
              <p:cNvGrpSpPr/>
              <p:nvPr/>
            </p:nvGrpSpPr>
            <p:grpSpPr>
              <a:xfrm>
                <a:off x="3103888" y="1095866"/>
                <a:ext cx="3285714" cy="377323"/>
                <a:chOff x="3103888" y="1095866"/>
                <a:chExt cx="3285714" cy="377323"/>
              </a:xfrm>
            </p:grpSpPr>
            <p:sp>
              <p:nvSpPr>
                <p:cNvPr id="1318" name="Shape 131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319" name="Shape 131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320" name="Shape 132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321" name="Shape 132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322" name="Shape 132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323" name="Shape 132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324" name="Shape 132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325" name="Shape 132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326" name="Shape 132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327" name="Shape 132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328" name="Shape 132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329" name="Shape 132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30" name="Shape 133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331" name="Shape 133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332" name="Shape 1332"/>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333" name="Shape 1333"/>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334" name="Shape 1334"/>
            <p:cNvSpPr/>
            <p:nvPr/>
          </p:nvSpPr>
          <p:spPr>
            <a:xfrm>
              <a:off x="2845878" y="1448946"/>
              <a:ext cx="3084378" cy="4692536"/>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35" name="Shape 1335"/>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1336" name="Shape 1336"/>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37" name="Shape 1337"/>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338" name="Shape 1338"/>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339" name="Shape 1339"/>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340" name="Shape 1340"/>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41" name="Shape 1341"/>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1342" name="Shape 1342"/>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343" name="Shape 1343"/>
            <p:cNvGrpSpPr/>
            <p:nvPr/>
          </p:nvGrpSpPr>
          <p:grpSpPr>
            <a:xfrm>
              <a:off x="2823058" y="1444073"/>
              <a:ext cx="1511526" cy="1112904"/>
              <a:chOff x="2823058" y="2029289"/>
              <a:chExt cx="1511526" cy="1112904"/>
            </a:xfrm>
          </p:grpSpPr>
          <p:sp>
            <p:nvSpPr>
              <p:cNvPr id="1344" name="Shape 134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45" name="Shape 134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46" name="Shape 134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47" name="Shape 134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48" name="Shape 134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49" name="Shape 134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50" name="Shape 135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51" name="Shape 1351"/>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352" name="Shape 1352"/>
            <p:cNvGrpSpPr/>
            <p:nvPr/>
          </p:nvGrpSpPr>
          <p:grpSpPr>
            <a:xfrm>
              <a:off x="4432362" y="1433944"/>
              <a:ext cx="1511526" cy="1112904"/>
              <a:chOff x="2823058" y="2029289"/>
              <a:chExt cx="1511526" cy="1112904"/>
            </a:xfrm>
          </p:grpSpPr>
          <p:sp>
            <p:nvSpPr>
              <p:cNvPr id="1353" name="Shape 135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54" name="Shape 135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55" name="Shape 135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56" name="Shape 135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57" name="Shape 135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58" name="Shape 135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59" name="Shape 135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60" name="Shape 1360"/>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361" name="Shape 1361"/>
            <p:cNvGrpSpPr/>
            <p:nvPr/>
          </p:nvGrpSpPr>
          <p:grpSpPr>
            <a:xfrm>
              <a:off x="2823058" y="2676527"/>
              <a:ext cx="1511526" cy="1112904"/>
              <a:chOff x="2823058" y="2029289"/>
              <a:chExt cx="1511526" cy="1112904"/>
            </a:xfrm>
          </p:grpSpPr>
          <p:sp>
            <p:nvSpPr>
              <p:cNvPr id="1362" name="Shape 136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63" name="Shape 136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64" name="Shape 136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65" name="Shape 136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66" name="Shape 136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67" name="Shape 136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68" name="Shape 136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69" name="Shape 1369"/>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370" name="Shape 1370"/>
            <p:cNvGrpSpPr/>
            <p:nvPr/>
          </p:nvGrpSpPr>
          <p:grpSpPr>
            <a:xfrm>
              <a:off x="4432362" y="2666398"/>
              <a:ext cx="1511526" cy="1112904"/>
              <a:chOff x="2823058" y="2029289"/>
              <a:chExt cx="1511526" cy="1112904"/>
            </a:xfrm>
          </p:grpSpPr>
          <p:sp>
            <p:nvSpPr>
              <p:cNvPr id="1371" name="Shape 137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72" name="Shape 137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73" name="Shape 137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74" name="Shape 137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75" name="Shape 137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76" name="Shape 137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77" name="Shape 137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78" name="Shape 1378"/>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1379" name="Shape 1379"/>
            <p:cNvGrpSpPr/>
            <p:nvPr/>
          </p:nvGrpSpPr>
          <p:grpSpPr>
            <a:xfrm>
              <a:off x="2823058" y="3846210"/>
              <a:ext cx="1511526" cy="1112904"/>
              <a:chOff x="2823058" y="2029289"/>
              <a:chExt cx="1511526" cy="1112904"/>
            </a:xfrm>
          </p:grpSpPr>
          <p:sp>
            <p:nvSpPr>
              <p:cNvPr id="1380" name="Shape 138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81" name="Shape 138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82" name="Shape 138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83" name="Shape 138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84" name="Shape 138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85" name="Shape 138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86" name="Shape 138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87" name="Shape 1387"/>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388" name="Shape 1388"/>
            <p:cNvGrpSpPr/>
            <p:nvPr/>
          </p:nvGrpSpPr>
          <p:grpSpPr>
            <a:xfrm>
              <a:off x="4432362" y="3836081"/>
              <a:ext cx="1511526" cy="1112904"/>
              <a:chOff x="2823058" y="2029289"/>
              <a:chExt cx="1511526" cy="1112904"/>
            </a:xfrm>
          </p:grpSpPr>
          <p:sp>
            <p:nvSpPr>
              <p:cNvPr id="1389" name="Shape 138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90" name="Shape 139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391" name="Shape 139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92" name="Shape 139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393" name="Shape 139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394" name="Shape 139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395" name="Shape 139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396" name="Shape 1396"/>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397" name="Shape 1397"/>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1398" name="Shape 1398"/>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399" name="Shape 1399"/>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400" name="Shape 1400"/>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401" name="Shape 1401"/>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402" name="Shape 1402"/>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403" name="Shape 1403"/>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1404" name="Shape 1404"/>
            <p:cNvGrpSpPr/>
            <p:nvPr/>
          </p:nvGrpSpPr>
          <p:grpSpPr>
            <a:xfrm>
              <a:off x="2823058" y="4980749"/>
              <a:ext cx="1511526" cy="1112904"/>
              <a:chOff x="2823058" y="2029289"/>
              <a:chExt cx="1511526" cy="1112904"/>
            </a:xfrm>
          </p:grpSpPr>
          <p:sp>
            <p:nvSpPr>
              <p:cNvPr id="1405" name="Shape 140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06" name="Shape 140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407" name="Shape 140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08" name="Shape 140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409" name="Shape 140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10" name="Shape 141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411" name="Shape 141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412" name="Shape 1412"/>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413" name="Shape 1413"/>
            <p:cNvGrpSpPr/>
            <p:nvPr/>
          </p:nvGrpSpPr>
          <p:grpSpPr>
            <a:xfrm>
              <a:off x="4432362" y="4970620"/>
              <a:ext cx="1511526" cy="1112904"/>
              <a:chOff x="2823058" y="2029289"/>
              <a:chExt cx="1511526" cy="1112904"/>
            </a:xfrm>
          </p:grpSpPr>
          <p:sp>
            <p:nvSpPr>
              <p:cNvPr id="1414" name="Shape 141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15" name="Shape 141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416" name="Shape 141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17" name="Shape 141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418" name="Shape 141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19" name="Shape 141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420" name="Shape 142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421" name="Shape 1421"/>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422" name="Shape 1422"/>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grpSp>
      <p:sp>
        <p:nvSpPr>
          <p:cNvPr id="1423" name="Shape 1423"/>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임명(3)</a:t>
            </a:r>
          </a:p>
        </p:txBody>
      </p:sp>
      <p:cxnSp>
        <p:nvCxnSpPr>
          <p:cNvPr id="1424" name="Shape 142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425" name="Shape 1425"/>
          <p:cNvSpPr/>
          <p:nvPr/>
        </p:nvSpPr>
        <p:spPr>
          <a:xfrm>
            <a:off x="6249637" y="895479"/>
            <a:ext cx="2446564" cy="134958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작위를 수여할 유저들의 리스트를 보여준다.</a:t>
            </a:r>
          </a:p>
          <a:p>
            <a:pPr indent="0" lvl="0" marL="0" marR="0" rtl="0" algn="l">
              <a:spcBef>
                <a:spcPts val="0"/>
              </a:spcBef>
              <a:buSzPct val="25000"/>
              <a:buNone/>
            </a:pPr>
            <a:r>
              <a:rPr lang="en-US" sz="1000">
                <a:solidFill>
                  <a:schemeClr val="lt1"/>
                </a:solidFill>
                <a:latin typeface="Arial"/>
                <a:ea typeface="Arial"/>
                <a:cs typeface="Arial"/>
                <a:sym typeface="Arial"/>
              </a:rPr>
              <a:t>등장하는 유저는 몇몇 기준에 의해 정렬 된다.</a:t>
            </a:r>
          </a:p>
          <a:p>
            <a:pPr indent="0" lvl="0" marL="0" marR="0" rtl="0" algn="l">
              <a:spcBef>
                <a:spcPts val="0"/>
              </a:spcBef>
              <a:buSzPct val="25000"/>
              <a:buNone/>
            </a:pPr>
            <a:r>
              <a:rPr lang="en-US" sz="1000">
                <a:solidFill>
                  <a:schemeClr val="lt1"/>
                </a:solidFill>
                <a:latin typeface="Arial"/>
                <a:ea typeface="Arial"/>
                <a:cs typeface="Arial"/>
                <a:sym typeface="Arial"/>
              </a:rPr>
              <a:t>검색하는 유저 리스트는 한번에 50명으로 한다.</a:t>
            </a:r>
          </a:p>
          <a:p>
            <a:pPr indent="0" lvl="0" marL="0" marR="0" rtl="0" algn="l">
              <a:spcBef>
                <a:spcPts val="0"/>
              </a:spcBef>
              <a:buSzPct val="25000"/>
              <a:buNone/>
            </a:pPr>
            <a:r>
              <a:rPr lang="en-US" sz="1000">
                <a:solidFill>
                  <a:schemeClr val="lt1"/>
                </a:solidFill>
                <a:latin typeface="Arial"/>
                <a:ea typeface="Arial"/>
                <a:cs typeface="Arial"/>
                <a:sym typeface="Arial"/>
              </a:rPr>
              <a:t>드래그를 하여 50명 이상의 리스트를 필요로 할때 불러 온다.</a:t>
            </a:r>
          </a:p>
        </p:txBody>
      </p:sp>
      <p:cxnSp>
        <p:nvCxnSpPr>
          <p:cNvPr id="1426" name="Shape 1426"/>
          <p:cNvCxnSpPr>
            <a:stCxn id="1425" idx="1"/>
          </p:cNvCxnSpPr>
          <p:nvPr/>
        </p:nvCxnSpPr>
        <p:spPr>
          <a:xfrm flipH="1">
            <a:off x="5956837" y="1570271"/>
            <a:ext cx="292800" cy="36600"/>
          </a:xfrm>
          <a:prstGeom prst="straightConnector1">
            <a:avLst/>
          </a:prstGeom>
          <a:noFill/>
          <a:ln cap="flat" cmpd="sng" w="28575">
            <a:solidFill>
              <a:srgbClr val="FF0000"/>
            </a:solidFill>
            <a:prstDash val="solid"/>
            <a:miter/>
            <a:headEnd len="med" w="med" type="none"/>
            <a:tailEnd len="lg" w="lg" type="triangle"/>
          </a:ln>
        </p:spPr>
      </p:cxnSp>
      <p:sp>
        <p:nvSpPr>
          <p:cNvPr id="1427" name="Shape 1427"/>
          <p:cNvSpPr/>
          <p:nvPr/>
        </p:nvSpPr>
        <p:spPr>
          <a:xfrm>
            <a:off x="8942461" y="1041987"/>
            <a:ext cx="2446564" cy="1235426"/>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 수여할 유저 정렬 순서</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같은 연맹의 유저</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같은 연합의 유저</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전투력이 높은 유저</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타운 홀 레벨이 높은 유저</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영주 레벨이 높은 유저</a:t>
            </a:r>
          </a:p>
          <a:p>
            <a:pPr indent="-228600" lvl="0" marL="228600" marR="0" rtl="0" algn="l">
              <a:spcBef>
                <a:spcPts val="0"/>
              </a:spcBef>
              <a:buClr>
                <a:schemeClr val="lt1"/>
              </a:buClr>
              <a:buSzPct val="100000"/>
              <a:buFont typeface="Arial"/>
              <a:buAutoNum type="arabicPeriod"/>
            </a:pPr>
            <a:r>
              <a:rPr lang="en-US" sz="1000">
                <a:solidFill>
                  <a:schemeClr val="lt1"/>
                </a:solidFill>
                <a:latin typeface="Arial"/>
                <a:ea typeface="Arial"/>
                <a:cs typeface="Arial"/>
                <a:sym typeface="Arial"/>
              </a:rPr>
              <a:t>영주 닉네임의 첫 글자가</a:t>
            </a:r>
          </a:p>
        </p:txBody>
      </p:sp>
      <p:sp>
        <p:nvSpPr>
          <p:cNvPr id="1428" name="Shape 1428"/>
          <p:cNvSpPr/>
          <p:nvPr/>
        </p:nvSpPr>
        <p:spPr>
          <a:xfrm>
            <a:off x="146919" y="5901837"/>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영역을 터치해서 직접 유저를 검색 할 수 있다.</a:t>
            </a:r>
          </a:p>
          <a:p>
            <a:pPr indent="0" lvl="0" marL="0" marR="0" rtl="0" algn="l">
              <a:spcBef>
                <a:spcPts val="0"/>
              </a:spcBef>
              <a:buSzPct val="25000"/>
              <a:buNone/>
            </a:pPr>
            <a:r>
              <a:rPr lang="en-US" sz="1000">
                <a:solidFill>
                  <a:schemeClr val="lt1"/>
                </a:solidFill>
                <a:latin typeface="Arial"/>
                <a:ea typeface="Arial"/>
                <a:cs typeface="Arial"/>
                <a:sym typeface="Arial"/>
              </a:rPr>
              <a:t>유저를 검색하면 해당 닉네임에 해당하는 유저를 임명하기 ui에 출력해준다.</a:t>
            </a:r>
          </a:p>
        </p:txBody>
      </p:sp>
      <p:cxnSp>
        <p:nvCxnSpPr>
          <p:cNvPr id="1429" name="Shape 1429"/>
          <p:cNvCxnSpPr>
            <a:stCxn id="1428" idx="3"/>
          </p:cNvCxnSpPr>
          <p:nvPr/>
        </p:nvCxnSpPr>
        <p:spPr>
          <a:xfrm>
            <a:off x="2593484" y="6272125"/>
            <a:ext cx="1562400" cy="183300"/>
          </a:xfrm>
          <a:prstGeom prst="straightConnector1">
            <a:avLst/>
          </a:prstGeom>
          <a:noFill/>
          <a:ln cap="flat" cmpd="sng" w="28575">
            <a:solidFill>
              <a:srgbClr val="FF0000"/>
            </a:solidFill>
            <a:prstDash val="solid"/>
            <a:miter/>
            <a:headEnd len="med" w="med" type="none"/>
            <a:tailEnd len="lg" w="lg" type="triangle"/>
          </a:ln>
        </p:spPr>
      </p:cxnSp>
      <p:sp>
        <p:nvSpPr>
          <p:cNvPr id="1430" name="Shape 1430"/>
          <p:cNvSpPr/>
          <p:nvPr/>
        </p:nvSpPr>
        <p:spPr>
          <a:xfrm>
            <a:off x="94279" y="1444073"/>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영주의 일러스트와 전투력, 소속 연맹을 표기해 준다.</a:t>
            </a:r>
          </a:p>
          <a:p>
            <a:pPr indent="0" lvl="0" marL="0" marR="0" rtl="0" algn="l">
              <a:spcBef>
                <a:spcPts val="0"/>
              </a:spcBef>
              <a:buSzPct val="25000"/>
              <a:buNone/>
            </a:pPr>
            <a:r>
              <a:rPr lang="en-US" sz="1000">
                <a:solidFill>
                  <a:schemeClr val="lt1"/>
                </a:solidFill>
                <a:latin typeface="Arial"/>
                <a:ea typeface="Arial"/>
                <a:cs typeface="Arial"/>
                <a:sym typeface="Arial"/>
              </a:rPr>
              <a:t>12자까지 닉네임을 표시한다.</a:t>
            </a:r>
          </a:p>
        </p:txBody>
      </p:sp>
      <p:sp>
        <p:nvSpPr>
          <p:cNvPr id="1431" name="Shape 1431"/>
          <p:cNvSpPr/>
          <p:nvPr/>
        </p:nvSpPr>
        <p:spPr>
          <a:xfrm>
            <a:off x="6249637" y="2429730"/>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영주 리스트중 하나의 영주를 선택해서 클릭하면 확인 팝업이 출력 된다.</a:t>
            </a:r>
          </a:p>
        </p:txBody>
      </p:sp>
      <p:cxnSp>
        <p:nvCxnSpPr>
          <p:cNvPr id="1432" name="Shape 1432"/>
          <p:cNvCxnSpPr>
            <a:stCxn id="1431" idx="1"/>
            <a:endCxn id="1378" idx="3"/>
          </p:cNvCxnSpPr>
          <p:nvPr/>
        </p:nvCxnSpPr>
        <p:spPr>
          <a:xfrm flipH="1">
            <a:off x="5749237" y="2800017"/>
            <a:ext cx="500400" cy="525300"/>
          </a:xfrm>
          <a:prstGeom prst="straightConnector1">
            <a:avLst/>
          </a:prstGeom>
          <a:noFill/>
          <a:ln cap="flat" cmpd="sng" w="28575">
            <a:solidFill>
              <a:srgbClr val="FF0000"/>
            </a:solidFill>
            <a:prstDash val="solid"/>
            <a:miter/>
            <a:headEnd len="med" w="med" type="none"/>
            <a:tailEnd len="lg" w="lg" type="triangle"/>
          </a:ln>
        </p:spPr>
      </p:cxnSp>
      <p:cxnSp>
        <p:nvCxnSpPr>
          <p:cNvPr id="1433" name="Shape 1433"/>
          <p:cNvCxnSpPr>
            <a:stCxn id="1430" idx="3"/>
          </p:cNvCxnSpPr>
          <p:nvPr/>
        </p:nvCxnSpPr>
        <p:spPr>
          <a:xfrm>
            <a:off x="2540844" y="1814360"/>
            <a:ext cx="1039199" cy="124500"/>
          </a:xfrm>
          <a:prstGeom prst="straightConnector1">
            <a:avLst/>
          </a:prstGeom>
          <a:noFill/>
          <a:ln cap="flat" cmpd="sng" w="28575">
            <a:solidFill>
              <a:srgbClr val="FF0000"/>
            </a:solidFill>
            <a:prstDash val="solid"/>
            <a:miter/>
            <a:headEnd len="med" w="med" type="none"/>
            <a:tailEnd len="lg" w="lg" type="triangle"/>
          </a:ln>
        </p:spPr>
      </p:cxnSp>
      <p:cxnSp>
        <p:nvCxnSpPr>
          <p:cNvPr id="1434" name="Shape 1434"/>
          <p:cNvCxnSpPr>
            <a:stCxn id="1425" idx="3"/>
            <a:endCxn id="1427" idx="1"/>
          </p:cNvCxnSpPr>
          <p:nvPr/>
        </p:nvCxnSpPr>
        <p:spPr>
          <a:xfrm>
            <a:off x="8696201" y="1570271"/>
            <a:ext cx="246300" cy="89399"/>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9" name="Shape 1439"/>
        <p:cNvGrpSpPr/>
        <p:nvPr/>
      </p:nvGrpSpPr>
      <p:grpSpPr>
        <a:xfrm>
          <a:off x="0" y="0"/>
          <a:ext cx="0" cy="0"/>
          <a:chOff x="0" y="0"/>
          <a:chExt cx="0" cy="0"/>
        </a:xfrm>
      </p:grpSpPr>
      <p:pic>
        <p:nvPicPr>
          <p:cNvPr id="1440" name="Shape 1440"/>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441" name="Shape 1441"/>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42" name="Shape 1442"/>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443" name="Shape 1443"/>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444" name="Shape 1444"/>
          <p:cNvGrpSpPr/>
          <p:nvPr/>
        </p:nvGrpSpPr>
        <p:grpSpPr>
          <a:xfrm>
            <a:off x="2788346" y="1034195"/>
            <a:ext cx="3285714" cy="378029"/>
            <a:chOff x="3103888" y="1095866"/>
            <a:chExt cx="3285714" cy="378029"/>
          </a:xfrm>
        </p:grpSpPr>
        <p:grpSp>
          <p:nvGrpSpPr>
            <p:cNvPr id="1445" name="Shape 1445"/>
            <p:cNvGrpSpPr/>
            <p:nvPr/>
          </p:nvGrpSpPr>
          <p:grpSpPr>
            <a:xfrm>
              <a:off x="3103888" y="1095866"/>
              <a:ext cx="3285714" cy="377323"/>
              <a:chOff x="3103888" y="1095866"/>
              <a:chExt cx="3285714" cy="377323"/>
            </a:xfrm>
          </p:grpSpPr>
          <p:sp>
            <p:nvSpPr>
              <p:cNvPr id="1446" name="Shape 1446"/>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447" name="Shape 1447"/>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448" name="Shape 1448"/>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449" name="Shape 1449"/>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450" name="Shape 1450"/>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451" name="Shape 1451"/>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452" name="Shape 1452"/>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453" name="Shape 1453"/>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454" name="Shape 1454"/>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455" name="Shape 1455"/>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456" name="Shape 1456"/>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457" name="Shape 1457"/>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58" name="Shape 1458"/>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459" name="Shape 1459"/>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460" name="Shape 1460"/>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461" name="Shape 1461"/>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462" name="Shape 1462"/>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63" name="Shape 1463"/>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1464" name="Shape 1464"/>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65" name="Shape 1465"/>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466" name="Shape 1466"/>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467" name="Shape 1467"/>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468" name="Shape 1468"/>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69" name="Shape 1469"/>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1470" name="Shape 1470"/>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471" name="Shape 1471"/>
          <p:cNvGrpSpPr/>
          <p:nvPr/>
        </p:nvGrpSpPr>
        <p:grpSpPr>
          <a:xfrm>
            <a:off x="2823058" y="1444073"/>
            <a:ext cx="1511526" cy="1112904"/>
            <a:chOff x="2823058" y="2029289"/>
            <a:chExt cx="1511526" cy="1112904"/>
          </a:xfrm>
        </p:grpSpPr>
        <p:sp>
          <p:nvSpPr>
            <p:cNvPr id="1472" name="Shape 147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73" name="Shape 147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474" name="Shape 147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75" name="Shape 147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476" name="Shape 147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77" name="Shape 147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478" name="Shape 147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479" name="Shape 1479"/>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480" name="Shape 1480"/>
          <p:cNvGrpSpPr/>
          <p:nvPr/>
        </p:nvGrpSpPr>
        <p:grpSpPr>
          <a:xfrm>
            <a:off x="4432362" y="1433944"/>
            <a:ext cx="1511526" cy="1112904"/>
            <a:chOff x="2823058" y="2029289"/>
            <a:chExt cx="1511526" cy="1112904"/>
          </a:xfrm>
        </p:grpSpPr>
        <p:sp>
          <p:nvSpPr>
            <p:cNvPr id="1481" name="Shape 148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82" name="Shape 148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483" name="Shape 148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84" name="Shape 148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485" name="Shape 148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86" name="Shape 148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487" name="Shape 148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488" name="Shape 1488"/>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489" name="Shape 1489"/>
          <p:cNvGrpSpPr/>
          <p:nvPr/>
        </p:nvGrpSpPr>
        <p:grpSpPr>
          <a:xfrm>
            <a:off x="2823058" y="2676527"/>
            <a:ext cx="1511526" cy="1112904"/>
            <a:chOff x="2823058" y="2029289"/>
            <a:chExt cx="1511526" cy="1112904"/>
          </a:xfrm>
        </p:grpSpPr>
        <p:sp>
          <p:nvSpPr>
            <p:cNvPr id="1490" name="Shape 149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91" name="Shape 149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492" name="Shape 149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93" name="Shape 149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494" name="Shape 149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495" name="Shape 149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496" name="Shape 149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497" name="Shape 1497"/>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498" name="Shape 1498"/>
          <p:cNvGrpSpPr/>
          <p:nvPr/>
        </p:nvGrpSpPr>
        <p:grpSpPr>
          <a:xfrm>
            <a:off x="4432362" y="2666398"/>
            <a:ext cx="1511526" cy="1112904"/>
            <a:chOff x="2823058" y="2029289"/>
            <a:chExt cx="1511526" cy="1112904"/>
          </a:xfrm>
        </p:grpSpPr>
        <p:sp>
          <p:nvSpPr>
            <p:cNvPr id="1499" name="Shape 149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00" name="Shape 150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501" name="Shape 150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02" name="Shape 150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503" name="Shape 150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04" name="Shape 150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505" name="Shape 150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506" name="Shape 1506"/>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1507" name="Shape 1507"/>
          <p:cNvGrpSpPr/>
          <p:nvPr/>
        </p:nvGrpSpPr>
        <p:grpSpPr>
          <a:xfrm>
            <a:off x="2823058" y="3846210"/>
            <a:ext cx="1511526" cy="1112904"/>
            <a:chOff x="2823058" y="2029289"/>
            <a:chExt cx="1511526" cy="1112904"/>
          </a:xfrm>
        </p:grpSpPr>
        <p:sp>
          <p:nvSpPr>
            <p:cNvPr id="1508" name="Shape 1508"/>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09" name="Shape 1509"/>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510" name="Shape 1510"/>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11" name="Shape 1511"/>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512" name="Shape 1512"/>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13" name="Shape 1513"/>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514" name="Shape 1514"/>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515" name="Shape 1515"/>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516" name="Shape 1516"/>
          <p:cNvGrpSpPr/>
          <p:nvPr/>
        </p:nvGrpSpPr>
        <p:grpSpPr>
          <a:xfrm>
            <a:off x="4432362" y="3836081"/>
            <a:ext cx="1511526" cy="1112904"/>
            <a:chOff x="2823058" y="2029289"/>
            <a:chExt cx="1511526" cy="1112904"/>
          </a:xfrm>
        </p:grpSpPr>
        <p:sp>
          <p:nvSpPr>
            <p:cNvPr id="1517" name="Shape 1517"/>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18" name="Shape 1518"/>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519" name="Shape 1519"/>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20" name="Shape 1520"/>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521" name="Shape 1521"/>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22" name="Shape 1522"/>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523" name="Shape 1523"/>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524" name="Shape 1524"/>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525" name="Shape 1525"/>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1526" name="Shape 1526"/>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527" name="Shape 1527"/>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528" name="Shape 1528"/>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529" name="Shape 1529"/>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530" name="Shape 1530"/>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531" name="Shape 1531"/>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1532" name="Shape 1532"/>
          <p:cNvGrpSpPr/>
          <p:nvPr/>
        </p:nvGrpSpPr>
        <p:grpSpPr>
          <a:xfrm>
            <a:off x="2823058" y="4980749"/>
            <a:ext cx="1511526" cy="1112904"/>
            <a:chOff x="2823058" y="2029289"/>
            <a:chExt cx="1511526" cy="1112904"/>
          </a:xfrm>
        </p:grpSpPr>
        <p:sp>
          <p:nvSpPr>
            <p:cNvPr id="1533" name="Shape 153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34" name="Shape 153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535" name="Shape 153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36" name="Shape 153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537" name="Shape 153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38" name="Shape 153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539" name="Shape 153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540" name="Shape 1540"/>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541" name="Shape 1541"/>
          <p:cNvGrpSpPr/>
          <p:nvPr/>
        </p:nvGrpSpPr>
        <p:grpSpPr>
          <a:xfrm>
            <a:off x="4432362" y="4970620"/>
            <a:ext cx="1511526" cy="1112904"/>
            <a:chOff x="2823058" y="2029289"/>
            <a:chExt cx="1511526" cy="1112904"/>
          </a:xfrm>
        </p:grpSpPr>
        <p:sp>
          <p:nvSpPr>
            <p:cNvPr id="1542" name="Shape 154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43" name="Shape 154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544" name="Shape 154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45" name="Shape 154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546" name="Shape 154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47" name="Shape 154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548" name="Shape 154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549" name="Shape 1549"/>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550" name="Shape 1550"/>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551" name="Shape 1551"/>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52" name="Shape 1552"/>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53" name="Shape 1553"/>
          <p:cNvSpPr txBox="1"/>
          <p:nvPr/>
        </p:nvSpPr>
        <p:spPr>
          <a:xfrm>
            <a:off x="2831974" y="2798133"/>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accent4"/>
                </a:solidFill>
                <a:latin typeface="Arial"/>
                <a:ea typeface="Arial"/>
                <a:cs typeface="Arial"/>
                <a:sym typeface="Arial"/>
              </a:rPr>
              <a:t>(KOR)영주닉네임1234567890 </a:t>
            </a:r>
            <a:r>
              <a:rPr lang="en-US" sz="1000">
                <a:solidFill>
                  <a:schemeClr val="lt1"/>
                </a:solidFill>
                <a:latin typeface="Arial"/>
                <a:ea typeface="Arial"/>
                <a:cs typeface="Arial"/>
                <a:sym typeface="Arial"/>
              </a:rPr>
              <a:t>님을 </a:t>
            </a:r>
            <a:r>
              <a:rPr b="1" lang="en-US" sz="1000">
                <a:solidFill>
                  <a:srgbClr val="00FF00"/>
                </a:solidFill>
                <a:latin typeface="Arial"/>
                <a:ea typeface="Arial"/>
                <a:cs typeface="Arial"/>
                <a:sym typeface="Arial"/>
              </a:rPr>
              <a:t>[ 여왕 ]</a:t>
            </a:r>
            <a:r>
              <a:rPr lang="en-US" sz="1000">
                <a:solidFill>
                  <a:schemeClr val="lt1"/>
                </a:solidFill>
                <a:latin typeface="Arial"/>
                <a:ea typeface="Arial"/>
                <a:cs typeface="Arial"/>
                <a:sym typeface="Arial"/>
              </a:rPr>
              <a:t>으로 임명하시겠습니까?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한번 임명하면 다음날 까지 변경 하실 수 없습니다.</a:t>
            </a:r>
          </a:p>
        </p:txBody>
      </p:sp>
      <p:sp>
        <p:nvSpPr>
          <p:cNvPr id="1554" name="Shape 1554"/>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1555" name="Shape 1555"/>
          <p:cNvSpPr/>
          <p:nvPr/>
        </p:nvSpPr>
        <p:spPr>
          <a:xfrm>
            <a:off x="4736305" y="3561803"/>
            <a:ext cx="914400" cy="309346"/>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임명하기</a:t>
            </a:r>
          </a:p>
        </p:txBody>
      </p:sp>
      <p:cxnSp>
        <p:nvCxnSpPr>
          <p:cNvPr id="1556" name="Shape 1556"/>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1557" name="Shape 1557"/>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1558" name="Shape 1558"/>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임명(4)</a:t>
            </a:r>
          </a:p>
        </p:txBody>
      </p:sp>
      <p:cxnSp>
        <p:nvCxnSpPr>
          <p:cNvPr id="1559" name="Shape 155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560" name="Shape 1560"/>
          <p:cNvSpPr/>
          <p:nvPr/>
        </p:nvSpPr>
        <p:spPr>
          <a:xfrm>
            <a:off x="6742789" y="3349578"/>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임명하기를 선택하면 선택된 유저가 해당하는 작위/노예에 임명된다.</a:t>
            </a:r>
          </a:p>
          <a:p>
            <a:pPr indent="0" lvl="0" marL="0" marR="0" rtl="0" algn="l">
              <a:spcBef>
                <a:spcPts val="0"/>
              </a:spcBef>
              <a:buSzPct val="25000"/>
              <a:buNone/>
            </a:pPr>
            <a:r>
              <a:rPr b="1" lang="en-US" sz="1000">
                <a:solidFill>
                  <a:schemeClr val="lt1"/>
                </a:solidFill>
                <a:latin typeface="Arial"/>
                <a:ea typeface="Arial"/>
                <a:cs typeface="Arial"/>
                <a:sym typeface="Arial"/>
              </a:rPr>
              <a:t>[황성 내정 – 작위/노예 임명(1)] 페이지로 돌아간다.</a:t>
            </a:r>
          </a:p>
        </p:txBody>
      </p:sp>
      <p:sp>
        <p:nvSpPr>
          <p:cNvPr id="1561" name="Shape 1561"/>
          <p:cNvSpPr/>
          <p:nvPr/>
        </p:nvSpPr>
        <p:spPr>
          <a:xfrm>
            <a:off x="142211" y="2935649"/>
            <a:ext cx="2446564" cy="39498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취소 선택 시 유저 리스트로 돌아 간다.</a:t>
            </a:r>
          </a:p>
        </p:txBody>
      </p:sp>
      <p:sp>
        <p:nvSpPr>
          <p:cNvPr id="1562" name="Shape 1562"/>
          <p:cNvSpPr/>
          <p:nvPr/>
        </p:nvSpPr>
        <p:spPr>
          <a:xfrm>
            <a:off x="138402" y="4474183"/>
            <a:ext cx="2446564" cy="39498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다른 영역을 터치하면 취소와 동일하게 처리한다..</a:t>
            </a:r>
          </a:p>
        </p:txBody>
      </p:sp>
      <p:cxnSp>
        <p:nvCxnSpPr>
          <p:cNvPr id="1563" name="Shape 1563"/>
          <p:cNvCxnSpPr>
            <a:stCxn id="1560" idx="1"/>
            <a:endCxn id="1555" idx="3"/>
          </p:cNvCxnSpPr>
          <p:nvPr/>
        </p:nvCxnSpPr>
        <p:spPr>
          <a:xfrm rot="10800000">
            <a:off x="5650789" y="3716566"/>
            <a:ext cx="1092000" cy="3300"/>
          </a:xfrm>
          <a:prstGeom prst="straightConnector1">
            <a:avLst/>
          </a:prstGeom>
          <a:noFill/>
          <a:ln cap="flat" cmpd="sng" w="28575">
            <a:solidFill>
              <a:srgbClr val="FF0000"/>
            </a:solidFill>
            <a:prstDash val="solid"/>
            <a:miter/>
            <a:headEnd len="med" w="med" type="none"/>
            <a:tailEnd len="lg" w="lg" type="triangle"/>
          </a:ln>
        </p:spPr>
      </p:cxnSp>
      <p:cxnSp>
        <p:nvCxnSpPr>
          <p:cNvPr id="1564" name="Shape 1564"/>
          <p:cNvCxnSpPr>
            <a:stCxn id="1562" idx="3"/>
          </p:cNvCxnSpPr>
          <p:nvPr/>
        </p:nvCxnSpPr>
        <p:spPr>
          <a:xfrm flipH="1" rot="10800000">
            <a:off x="2584966" y="4649476"/>
            <a:ext cx="514800" cy="22200"/>
          </a:xfrm>
          <a:prstGeom prst="straightConnector1">
            <a:avLst/>
          </a:prstGeom>
          <a:noFill/>
          <a:ln cap="flat" cmpd="sng" w="28575">
            <a:solidFill>
              <a:srgbClr val="FF0000"/>
            </a:solidFill>
            <a:prstDash val="solid"/>
            <a:miter/>
            <a:headEnd len="med" w="med" type="none"/>
            <a:tailEnd len="lg" w="lg" type="triangle"/>
          </a:ln>
        </p:spPr>
      </p:cxnSp>
      <p:cxnSp>
        <p:nvCxnSpPr>
          <p:cNvPr id="1565" name="Shape 1565"/>
          <p:cNvCxnSpPr>
            <a:stCxn id="1561" idx="3"/>
            <a:endCxn id="1554" idx="1"/>
          </p:cNvCxnSpPr>
          <p:nvPr/>
        </p:nvCxnSpPr>
        <p:spPr>
          <a:xfrm>
            <a:off x="2588776" y="3133142"/>
            <a:ext cx="490200" cy="5919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0" name="Shape 1570"/>
        <p:cNvGrpSpPr/>
        <p:nvPr/>
      </p:nvGrpSpPr>
      <p:grpSpPr>
        <a:xfrm>
          <a:off x="0" y="0"/>
          <a:ext cx="0" cy="0"/>
          <a:chOff x="0" y="0"/>
          <a:chExt cx="0" cy="0"/>
        </a:xfrm>
      </p:grpSpPr>
      <p:pic>
        <p:nvPicPr>
          <p:cNvPr id="1571" name="Shape 1571"/>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572" name="Shape 1572"/>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73" name="Shape 1573"/>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574" name="Shape 1574"/>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575" name="Shape 1575"/>
          <p:cNvGrpSpPr/>
          <p:nvPr/>
        </p:nvGrpSpPr>
        <p:grpSpPr>
          <a:xfrm>
            <a:off x="2788346" y="1034195"/>
            <a:ext cx="3285714" cy="378029"/>
            <a:chOff x="3103888" y="1095866"/>
            <a:chExt cx="3285714" cy="378029"/>
          </a:xfrm>
        </p:grpSpPr>
        <p:grpSp>
          <p:nvGrpSpPr>
            <p:cNvPr id="1576" name="Shape 1576"/>
            <p:cNvGrpSpPr/>
            <p:nvPr/>
          </p:nvGrpSpPr>
          <p:grpSpPr>
            <a:xfrm>
              <a:off x="3103888" y="1095866"/>
              <a:ext cx="3285714" cy="377323"/>
              <a:chOff x="3103888" y="1095866"/>
              <a:chExt cx="3285714" cy="377323"/>
            </a:xfrm>
          </p:grpSpPr>
          <p:sp>
            <p:nvSpPr>
              <p:cNvPr id="1577" name="Shape 1577"/>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578" name="Shape 1578"/>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579" name="Shape 1579"/>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580" name="Shape 1580"/>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581" name="Shape 1581"/>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582" name="Shape 1582"/>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583" name="Shape 1583"/>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584" name="Shape 1584"/>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585" name="Shape 1585"/>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586" name="Shape 1586"/>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587" name="Shape 1587"/>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588" name="Shape 1588"/>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89" name="Shape 1589"/>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590" name="Shape 1590"/>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591" name="Shape 1591"/>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592" name="Shape 1592"/>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593" name="Shape 1593"/>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94" name="Shape 1594"/>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1595" name="Shape 1595"/>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96" name="Shape 1596"/>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597" name="Shape 1597"/>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598" name="Shape 1598"/>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599" name="Shape 1599"/>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00" name="Shape 1600"/>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1601" name="Shape 1601"/>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602" name="Shape 1602"/>
          <p:cNvGrpSpPr/>
          <p:nvPr/>
        </p:nvGrpSpPr>
        <p:grpSpPr>
          <a:xfrm>
            <a:off x="2823058" y="1444073"/>
            <a:ext cx="1511526" cy="1112904"/>
            <a:chOff x="2823058" y="2029289"/>
            <a:chExt cx="1511526" cy="1112904"/>
          </a:xfrm>
        </p:grpSpPr>
        <p:sp>
          <p:nvSpPr>
            <p:cNvPr id="1603" name="Shape 160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04" name="Shape 160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05" name="Shape 160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06" name="Shape 160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07" name="Shape 160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08" name="Shape 160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09" name="Shape 160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10" name="Shape 1610"/>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611" name="Shape 1611"/>
          <p:cNvGrpSpPr/>
          <p:nvPr/>
        </p:nvGrpSpPr>
        <p:grpSpPr>
          <a:xfrm>
            <a:off x="4432362" y="1433944"/>
            <a:ext cx="1511526" cy="1112904"/>
            <a:chOff x="2823058" y="2029289"/>
            <a:chExt cx="1511526" cy="1112904"/>
          </a:xfrm>
        </p:grpSpPr>
        <p:sp>
          <p:nvSpPr>
            <p:cNvPr id="1612" name="Shape 161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13" name="Shape 161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14" name="Shape 161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15" name="Shape 161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16" name="Shape 161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17" name="Shape 161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18" name="Shape 161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19" name="Shape 1619"/>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620" name="Shape 1620"/>
          <p:cNvGrpSpPr/>
          <p:nvPr/>
        </p:nvGrpSpPr>
        <p:grpSpPr>
          <a:xfrm>
            <a:off x="2823058" y="2676527"/>
            <a:ext cx="1511526" cy="1112904"/>
            <a:chOff x="2823058" y="2029289"/>
            <a:chExt cx="1511526" cy="1112904"/>
          </a:xfrm>
        </p:grpSpPr>
        <p:sp>
          <p:nvSpPr>
            <p:cNvPr id="1621" name="Shape 162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22" name="Shape 162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23" name="Shape 162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24" name="Shape 162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25" name="Shape 162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26" name="Shape 162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27" name="Shape 162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28" name="Shape 1628"/>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1629" name="Shape 1629"/>
          <p:cNvGrpSpPr/>
          <p:nvPr/>
        </p:nvGrpSpPr>
        <p:grpSpPr>
          <a:xfrm>
            <a:off x="4432362" y="2666398"/>
            <a:ext cx="1511526" cy="1112904"/>
            <a:chOff x="2823058" y="2029289"/>
            <a:chExt cx="1511526" cy="1112904"/>
          </a:xfrm>
        </p:grpSpPr>
        <p:sp>
          <p:nvSpPr>
            <p:cNvPr id="1630" name="Shape 163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31" name="Shape 163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32" name="Shape 163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33" name="Shape 163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34" name="Shape 163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35" name="Shape 163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36" name="Shape 163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37" name="Shape 1637"/>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1638" name="Shape 1638"/>
          <p:cNvGrpSpPr/>
          <p:nvPr/>
        </p:nvGrpSpPr>
        <p:grpSpPr>
          <a:xfrm>
            <a:off x="2823058" y="3846210"/>
            <a:ext cx="1511526" cy="1112904"/>
            <a:chOff x="2823058" y="2029289"/>
            <a:chExt cx="1511526" cy="1112904"/>
          </a:xfrm>
        </p:grpSpPr>
        <p:sp>
          <p:nvSpPr>
            <p:cNvPr id="1639" name="Shape 163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40" name="Shape 164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41" name="Shape 164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42" name="Shape 164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43" name="Shape 164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44" name="Shape 164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45" name="Shape 164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46" name="Shape 1646"/>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647" name="Shape 1647"/>
          <p:cNvGrpSpPr/>
          <p:nvPr/>
        </p:nvGrpSpPr>
        <p:grpSpPr>
          <a:xfrm>
            <a:off x="4432362" y="3836081"/>
            <a:ext cx="1511526" cy="1112904"/>
            <a:chOff x="2823058" y="2029289"/>
            <a:chExt cx="1511526" cy="1112904"/>
          </a:xfrm>
        </p:grpSpPr>
        <p:sp>
          <p:nvSpPr>
            <p:cNvPr id="1648" name="Shape 1648"/>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49" name="Shape 1649"/>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50" name="Shape 1650"/>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51" name="Shape 1651"/>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52" name="Shape 1652"/>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53" name="Shape 1653"/>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54" name="Shape 1654"/>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55" name="Shape 1655"/>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656" name="Shape 1656"/>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1657" name="Shape 1657"/>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658" name="Shape 1658"/>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659" name="Shape 1659"/>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660" name="Shape 1660"/>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661" name="Shape 1661"/>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1662" name="Shape 1662"/>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1663" name="Shape 1663"/>
          <p:cNvGrpSpPr/>
          <p:nvPr/>
        </p:nvGrpSpPr>
        <p:grpSpPr>
          <a:xfrm>
            <a:off x="2823058" y="4980749"/>
            <a:ext cx="1511526" cy="1112904"/>
            <a:chOff x="2823058" y="2029289"/>
            <a:chExt cx="1511526" cy="1112904"/>
          </a:xfrm>
        </p:grpSpPr>
        <p:sp>
          <p:nvSpPr>
            <p:cNvPr id="1664" name="Shape 166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65" name="Shape 166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66" name="Shape 166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67" name="Shape 166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68" name="Shape 166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69" name="Shape 166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70" name="Shape 167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71" name="Shape 1671"/>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1672" name="Shape 1672"/>
          <p:cNvGrpSpPr/>
          <p:nvPr/>
        </p:nvGrpSpPr>
        <p:grpSpPr>
          <a:xfrm>
            <a:off x="4432362" y="4970620"/>
            <a:ext cx="1511526" cy="1112904"/>
            <a:chOff x="2823058" y="2029289"/>
            <a:chExt cx="1511526" cy="1112904"/>
          </a:xfrm>
        </p:grpSpPr>
        <p:sp>
          <p:nvSpPr>
            <p:cNvPr id="1673" name="Shape 167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74" name="Shape 167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1675" name="Shape 167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76" name="Shape 167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1677" name="Shape 167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78" name="Shape 167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1679" name="Shape 167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1680" name="Shape 1680"/>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1681" name="Shape 1681"/>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682" name="Shape 1682"/>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83" name="Shape 1683"/>
          <p:cNvSpPr/>
          <p:nvPr/>
        </p:nvSpPr>
        <p:spPr>
          <a:xfrm>
            <a:off x="2777288" y="3117039"/>
            <a:ext cx="3198337" cy="562857"/>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84" name="Shape 1684"/>
          <p:cNvSpPr txBox="1"/>
          <p:nvPr/>
        </p:nvSpPr>
        <p:spPr>
          <a:xfrm>
            <a:off x="2831974" y="320961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accent4"/>
                </a:solidFill>
                <a:latin typeface="Arial"/>
                <a:ea typeface="Arial"/>
                <a:cs typeface="Arial"/>
                <a:sym typeface="Arial"/>
              </a:rPr>
              <a:t>황제</a:t>
            </a:r>
            <a:r>
              <a:rPr lang="en-US" sz="1000">
                <a:solidFill>
                  <a:schemeClr val="lt1"/>
                </a:solidFill>
                <a:latin typeface="Arial"/>
                <a:ea typeface="Arial"/>
                <a:cs typeface="Arial"/>
                <a:sym typeface="Arial"/>
              </a:rPr>
              <a:t>님이</a:t>
            </a:r>
            <a:r>
              <a:rPr lang="en-US" sz="1000">
                <a:solidFill>
                  <a:schemeClr val="accent4"/>
                </a:solidFill>
                <a:latin typeface="Arial"/>
                <a:ea typeface="Arial"/>
                <a:cs typeface="Arial"/>
                <a:sym typeface="Arial"/>
              </a:rPr>
              <a:t> (KOR)영주닉네임1234567890 </a:t>
            </a:r>
            <a:r>
              <a:rPr lang="en-US" sz="1000">
                <a:solidFill>
                  <a:schemeClr val="lt1"/>
                </a:solidFill>
                <a:latin typeface="Arial"/>
                <a:ea typeface="Arial"/>
                <a:cs typeface="Arial"/>
                <a:sym typeface="Arial"/>
              </a:rPr>
              <a:t>님을 </a:t>
            </a:r>
            <a:r>
              <a:rPr b="1" lang="en-US" sz="1000">
                <a:solidFill>
                  <a:srgbClr val="00FF00"/>
                </a:solidFill>
                <a:latin typeface="Arial"/>
                <a:ea typeface="Arial"/>
                <a:cs typeface="Arial"/>
                <a:sym typeface="Arial"/>
              </a:rPr>
              <a:t>[ 여왕 ]</a:t>
            </a:r>
            <a:r>
              <a:rPr lang="en-US" sz="1000">
                <a:solidFill>
                  <a:schemeClr val="lt1"/>
                </a:solidFill>
                <a:latin typeface="Arial"/>
                <a:ea typeface="Arial"/>
                <a:cs typeface="Arial"/>
                <a:sym typeface="Arial"/>
              </a:rPr>
              <a:t>으로 임명 하였습니다.</a:t>
            </a:r>
          </a:p>
        </p:txBody>
      </p:sp>
      <p:cxnSp>
        <p:nvCxnSpPr>
          <p:cNvPr id="1685" name="Shape 1685"/>
          <p:cNvCxnSpPr/>
          <p:nvPr/>
        </p:nvCxnSpPr>
        <p:spPr>
          <a:xfrm>
            <a:off x="2755864" y="31143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1686" name="Shape 1686"/>
          <p:cNvCxnSpPr/>
          <p:nvPr/>
        </p:nvCxnSpPr>
        <p:spPr>
          <a:xfrm>
            <a:off x="2763333" y="367989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1687" name="Shape 1687"/>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임명(5)</a:t>
            </a:r>
          </a:p>
        </p:txBody>
      </p:sp>
      <p:cxnSp>
        <p:nvCxnSpPr>
          <p:cNvPr id="1688" name="Shape 168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689" name="Shape 1689"/>
          <p:cNvSpPr/>
          <p:nvPr/>
        </p:nvSpPr>
        <p:spPr>
          <a:xfrm>
            <a:off x="6850610" y="2789666"/>
            <a:ext cx="2446564" cy="104512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아무 영역이나 터치하면 팝업이 닫힌다.</a:t>
            </a:r>
          </a:p>
          <a:p>
            <a:pPr indent="0" lvl="0" marL="0" marR="0" rtl="0" algn="l">
              <a:spcBef>
                <a:spcPts val="0"/>
              </a:spcBef>
              <a:buSzPct val="25000"/>
              <a:buNone/>
            </a:pPr>
            <a:r>
              <a:rPr lang="en-US" sz="1000">
                <a:solidFill>
                  <a:schemeClr val="lt1"/>
                </a:solidFill>
                <a:latin typeface="Arial"/>
                <a:ea typeface="Arial"/>
                <a:cs typeface="Arial"/>
                <a:sym typeface="Arial"/>
              </a:rPr>
              <a:t>팝업이 닫힌 후에는 </a:t>
            </a:r>
            <a:r>
              <a:rPr b="1" lang="en-US" sz="1000">
                <a:solidFill>
                  <a:schemeClr val="lt1"/>
                </a:solidFill>
                <a:latin typeface="Arial"/>
                <a:ea typeface="Arial"/>
                <a:cs typeface="Arial"/>
                <a:sym typeface="Arial"/>
              </a:rPr>
              <a:t>[황성 내정 – 작위/노예 임명(1)] </a:t>
            </a:r>
            <a:r>
              <a:rPr lang="en-US" sz="1000">
                <a:solidFill>
                  <a:schemeClr val="lt1"/>
                </a:solidFill>
                <a:latin typeface="Arial"/>
                <a:ea typeface="Arial"/>
                <a:cs typeface="Arial"/>
                <a:sym typeface="Arial"/>
              </a:rPr>
              <a:t>페이지로 돌아간다</a:t>
            </a:r>
          </a:p>
          <a:p>
            <a:pPr indent="0" lvl="0" marL="0" marR="0" rtl="0" algn="l">
              <a:spcBef>
                <a:spcPts val="0"/>
              </a:spcBef>
              <a:buNone/>
            </a:pPr>
            <a:r>
              <a:t/>
            </a:r>
            <a:endParaRPr b="1" sz="1000">
              <a:solidFill>
                <a:schemeClr val="lt1"/>
              </a:solidFill>
              <a:latin typeface="Arial"/>
              <a:ea typeface="Arial"/>
              <a:cs typeface="Arial"/>
              <a:sym typeface="Arial"/>
            </a:endParaRPr>
          </a:p>
        </p:txBody>
      </p:sp>
      <p:cxnSp>
        <p:nvCxnSpPr>
          <p:cNvPr id="1690" name="Shape 1690"/>
          <p:cNvCxnSpPr>
            <a:stCxn id="1689" idx="1"/>
          </p:cNvCxnSpPr>
          <p:nvPr/>
        </p:nvCxnSpPr>
        <p:spPr>
          <a:xfrm flipH="1">
            <a:off x="5758610" y="3312230"/>
            <a:ext cx="1092000" cy="148800"/>
          </a:xfrm>
          <a:prstGeom prst="straightConnector1">
            <a:avLst/>
          </a:prstGeom>
          <a:noFill/>
          <a:ln cap="flat" cmpd="sng" w="28575">
            <a:solidFill>
              <a:srgbClr val="FF0000"/>
            </a:solidFill>
            <a:prstDash val="solid"/>
            <a:miter/>
            <a:headEnd len="med" w="med" type="none"/>
            <a:tailEnd len="lg" w="lg" type="triangle"/>
          </a:ln>
        </p:spPr>
      </p:cxnSp>
      <p:sp>
        <p:nvSpPr>
          <p:cNvPr id="1691" name="Shape 1691"/>
          <p:cNvSpPr/>
          <p:nvPr/>
        </p:nvSpPr>
        <p:spPr>
          <a:xfrm>
            <a:off x="6871417" y="3992746"/>
            <a:ext cx="2446564" cy="104512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황제가 작위/노예를 임명하면 대륙에 시스템 팝업 알림으로 임명 사실이 공표 된다.</a:t>
            </a:r>
          </a:p>
          <a:p>
            <a:pPr indent="0" lvl="0" marL="0" marR="0" rtl="0" algn="l">
              <a:spcBef>
                <a:spcPts val="0"/>
              </a:spcBef>
              <a:buSzPct val="25000"/>
              <a:buNone/>
            </a:pPr>
            <a:r>
              <a:rPr b="1" lang="en-US" sz="1000">
                <a:solidFill>
                  <a:schemeClr val="lt1"/>
                </a:solidFill>
                <a:latin typeface="Arial"/>
                <a:ea typeface="Arial"/>
                <a:cs typeface="Arial"/>
                <a:sym typeface="Arial"/>
              </a:rPr>
              <a:t>시스템 팝업 알림과 함께 작위/노예의 효과들이 적용 된다.</a:t>
            </a:r>
          </a:p>
        </p:txBody>
      </p:sp>
      <p:grpSp>
        <p:nvGrpSpPr>
          <p:cNvPr id="1692" name="Shape 1692"/>
          <p:cNvGrpSpPr/>
          <p:nvPr/>
        </p:nvGrpSpPr>
        <p:grpSpPr>
          <a:xfrm>
            <a:off x="8582366" y="5183022"/>
            <a:ext cx="3270503" cy="646572"/>
            <a:chOff x="7999285" y="3152100"/>
            <a:chExt cx="3270503" cy="646572"/>
          </a:xfrm>
        </p:grpSpPr>
        <p:sp>
          <p:nvSpPr>
            <p:cNvPr id="1693" name="Shape 1693"/>
            <p:cNvSpPr/>
            <p:nvPr/>
          </p:nvSpPr>
          <p:spPr>
            <a:xfrm>
              <a:off x="8020709" y="3152100"/>
              <a:ext cx="3198337" cy="646572"/>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694" name="Shape 1694"/>
            <p:cNvSpPr txBox="1"/>
            <p:nvPr/>
          </p:nvSpPr>
          <p:spPr>
            <a:xfrm>
              <a:off x="8075395" y="3244675"/>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lang="en-US" sz="1000">
                  <a:solidFill>
                    <a:schemeClr val="lt1"/>
                  </a:solidFill>
                  <a:latin typeface="Arial"/>
                  <a:ea typeface="Arial"/>
                  <a:cs typeface="Arial"/>
                  <a:sym typeface="Arial"/>
                </a:rPr>
                <a:t>님이 </a:t>
              </a:r>
              <a:r>
                <a:rPr b="1" lang="en-US" sz="1000">
                  <a:solidFill>
                    <a:srgbClr val="FFC000"/>
                  </a:solidFill>
                  <a:latin typeface="Arial"/>
                  <a:ea typeface="Arial"/>
                  <a:cs typeface="Arial"/>
                  <a:sym typeface="Arial"/>
                </a:rPr>
                <a:t>[유저 닉네임 1234567890] </a:t>
              </a:r>
              <a:r>
                <a:rPr lang="en-US" sz="1000">
                  <a:solidFill>
                    <a:schemeClr val="lt1"/>
                  </a:solidFill>
                  <a:latin typeface="Arial"/>
                  <a:ea typeface="Arial"/>
                  <a:cs typeface="Arial"/>
                  <a:sym typeface="Arial"/>
                </a:rPr>
                <a:t>을</a:t>
              </a:r>
              <a:r>
                <a:rPr b="1" lang="en-US" sz="1000">
                  <a:solidFill>
                    <a:schemeClr val="lt1"/>
                  </a:solidFill>
                  <a:latin typeface="Arial"/>
                  <a:ea typeface="Arial"/>
                  <a:cs typeface="Arial"/>
                  <a:sym typeface="Arial"/>
                </a:rPr>
                <a:t> </a:t>
              </a:r>
              <a:r>
                <a:rPr b="1" lang="en-US" sz="1000">
                  <a:solidFill>
                    <a:srgbClr val="00FF00"/>
                  </a:solidFill>
                  <a:latin typeface="Arial"/>
                  <a:ea typeface="Arial"/>
                  <a:cs typeface="Arial"/>
                  <a:sym typeface="Arial"/>
                </a:rPr>
                <a:t> [직위/노예 이름]</a:t>
              </a:r>
              <a:r>
                <a:rPr lang="en-US" sz="1000">
                  <a:solidFill>
                    <a:schemeClr val="lt1"/>
                  </a:solidFill>
                  <a:latin typeface="Arial"/>
                  <a:ea typeface="Arial"/>
                  <a:cs typeface="Arial"/>
                  <a:sym typeface="Arial"/>
                </a:rPr>
                <a:t>으로 임명 하셨습니다.</a:t>
              </a:r>
            </a:p>
          </p:txBody>
        </p:sp>
        <p:cxnSp>
          <p:nvCxnSpPr>
            <p:cNvPr id="1695" name="Shape 1695"/>
            <p:cNvCxnSpPr/>
            <p:nvPr/>
          </p:nvCxnSpPr>
          <p:spPr>
            <a:xfrm>
              <a:off x="7999285" y="319880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1696" name="Shape 1696"/>
            <p:cNvCxnSpPr/>
            <p:nvPr/>
          </p:nvCxnSpPr>
          <p:spPr>
            <a:xfrm>
              <a:off x="8005381" y="3772982"/>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1" name="Shape 1701"/>
        <p:cNvGrpSpPr/>
        <p:nvPr/>
      </p:nvGrpSpPr>
      <p:grpSpPr>
        <a:xfrm>
          <a:off x="0" y="0"/>
          <a:ext cx="0" cy="0"/>
          <a:chOff x="0" y="0"/>
          <a:chExt cx="0" cy="0"/>
        </a:xfrm>
      </p:grpSpPr>
      <p:grpSp>
        <p:nvGrpSpPr>
          <p:cNvPr id="1702" name="Shape 1702"/>
          <p:cNvGrpSpPr/>
          <p:nvPr/>
        </p:nvGrpSpPr>
        <p:grpSpPr>
          <a:xfrm>
            <a:off x="2787790" y="1034195"/>
            <a:ext cx="3286271" cy="5688815"/>
            <a:chOff x="2787790" y="1034195"/>
            <a:chExt cx="3286271" cy="5688815"/>
          </a:xfrm>
        </p:grpSpPr>
        <p:pic>
          <p:nvPicPr>
            <p:cNvPr id="1703" name="Shape 1703"/>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704" name="Shape 1704"/>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05" name="Shape 1705"/>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706" name="Shape 1706"/>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707" name="Shape 1707"/>
            <p:cNvGrpSpPr/>
            <p:nvPr/>
          </p:nvGrpSpPr>
          <p:grpSpPr>
            <a:xfrm>
              <a:off x="2788346" y="1034195"/>
              <a:ext cx="3285714" cy="378029"/>
              <a:chOff x="3103888" y="1095866"/>
              <a:chExt cx="3285714" cy="378029"/>
            </a:xfrm>
          </p:grpSpPr>
          <p:grpSp>
            <p:nvGrpSpPr>
              <p:cNvPr id="1708" name="Shape 1708"/>
              <p:cNvGrpSpPr/>
              <p:nvPr/>
            </p:nvGrpSpPr>
            <p:grpSpPr>
              <a:xfrm>
                <a:off x="3103888" y="1095866"/>
                <a:ext cx="3285714" cy="377323"/>
                <a:chOff x="3103888" y="1095866"/>
                <a:chExt cx="3285714" cy="377323"/>
              </a:xfrm>
            </p:grpSpPr>
            <p:sp>
              <p:nvSpPr>
                <p:cNvPr id="1709" name="Shape 1709"/>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710" name="Shape 1710"/>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711" name="Shape 1711"/>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712" name="Shape 1712"/>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713" name="Shape 1713"/>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714" name="Shape 1714"/>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715" name="Shape 1715"/>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716" name="Shape 1716"/>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717" name="Shape 1717"/>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718" name="Shape 1718"/>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719" name="Shape 1719"/>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720" name="Shape 1720"/>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721" name="Shape 1721"/>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722" name="Shape 1722"/>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723" name="Shape 1723"/>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724" name="Shape 1724"/>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725" name="Shape 1725"/>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26" name="Shape 1726"/>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1727" name="Shape 172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28" name="Shape 172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729" name="Shape 1729"/>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0" name="Shape 1730"/>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1" name="Shape 1731"/>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732" name="Shape 1732"/>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733" name="Shape 1733"/>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734" name="Shape 1734"/>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5" name="Shape 1735"/>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6" name="Shape 1736"/>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7" name="Shape 1737"/>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8" name="Shape 1738"/>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39" name="Shape 1739"/>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0" name="Shape 1740"/>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1" name="Shape 1741"/>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2" name="Shape 1742"/>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3" name="Shape 1743"/>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1744" name="Shape 1744"/>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1745" name="Shape 1745"/>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1746" name="Shape 1746"/>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1747" name="Shape 1747"/>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8" name="Shape 1748"/>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49" name="Shape 1749"/>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0" name="Shape 1750"/>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1" name="Shape 1751"/>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2" name="Shape 1752"/>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3" name="Shape 1753"/>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4" name="Shape 1754"/>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55" name="Shape 1755"/>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756" name="Shape 1756"/>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1757" name="Shape 1757"/>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1758" name="Shape 1758"/>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1759" name="Shape 1759"/>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60" name="Shape 1760"/>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61" name="Shape 1761"/>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62" name="Shape 1762"/>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63" name="Shape 1763"/>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64" name="Shape 1764"/>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765" name="Shape 1765"/>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766" name="Shape 1766"/>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767" name="Shape 1767"/>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768" name="Shape 1768"/>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769" name="Shape 1769"/>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770" name="Shape 1770"/>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771" name="Shape 1771"/>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772" name="Shape 1772"/>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1773" name="Shape 1773"/>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1774" name="Shape 1774"/>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75" name="Shape 1775"/>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76" name="Shape 1776"/>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77" name="Shape 1777"/>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78" name="Shape 1778"/>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79" name="Shape 1779"/>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80" name="Shape 1780"/>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81" name="Shape 1781"/>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782" name="Shape 1782"/>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83" name="Shape 1783"/>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1784" name="Shape 1784"/>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1785" name="Shape 1785"/>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1786" name="Shape 1786"/>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1787" name="Shape 1787"/>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1788" name="Shape 1788"/>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789" name="Shape 1789"/>
            <p:cNvGrpSpPr/>
            <p:nvPr/>
          </p:nvGrpSpPr>
          <p:grpSpPr>
            <a:xfrm>
              <a:off x="3351823" y="2133754"/>
              <a:ext cx="365260" cy="382593"/>
              <a:chOff x="2832666" y="1968311"/>
              <a:chExt cx="365260" cy="382593"/>
            </a:xfrm>
          </p:grpSpPr>
          <p:sp>
            <p:nvSpPr>
              <p:cNvPr id="1790" name="Shape 1790"/>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91" name="Shape 1791"/>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792" name="Shape 1792"/>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1793" name="Shape 1793"/>
            <p:cNvGrpSpPr/>
            <p:nvPr/>
          </p:nvGrpSpPr>
          <p:grpSpPr>
            <a:xfrm>
              <a:off x="4954328" y="2133754"/>
              <a:ext cx="365260" cy="382593"/>
              <a:chOff x="2828036" y="2504232"/>
              <a:chExt cx="365260" cy="382593"/>
            </a:xfrm>
          </p:grpSpPr>
          <p:sp>
            <p:nvSpPr>
              <p:cNvPr id="1794" name="Shape 1794"/>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795" name="Shape 1795"/>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796" name="Shape 1796"/>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1797" name="Shape 1797"/>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1798" name="Shape 1798"/>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1799" name="Shape 1799"/>
            <p:cNvGrpSpPr/>
            <p:nvPr/>
          </p:nvGrpSpPr>
          <p:grpSpPr>
            <a:xfrm>
              <a:off x="5234537" y="2603521"/>
              <a:ext cx="365260" cy="382593"/>
              <a:chOff x="5234537" y="2603521"/>
              <a:chExt cx="365260" cy="382593"/>
            </a:xfrm>
          </p:grpSpPr>
          <p:sp>
            <p:nvSpPr>
              <p:cNvPr id="1800" name="Shape 1800"/>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01" name="Shape 1801"/>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802" name="Shape 1802"/>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1803" name="Shape 1803"/>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1804" name="Shape 1804"/>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05" name="Shape 1805"/>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806" name="Shape 1806"/>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07" name="Shape 1807"/>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808" name="Shape 1808"/>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09" name="Shape 1809"/>
          <p:cNvSpPr txBox="1"/>
          <p:nvPr/>
        </p:nvSpPr>
        <p:spPr>
          <a:xfrm>
            <a:off x="2880772" y="2231653"/>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1810" name="Shape 1810"/>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11" name="Shape 1811"/>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812" name="Shape 1812"/>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13" name="Shape 1813"/>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814" name="Shape 1814"/>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15" name="Shape 1815"/>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816" name="Shape 1816"/>
          <p:cNvSpPr txBox="1"/>
          <p:nvPr/>
        </p:nvSpPr>
        <p:spPr>
          <a:xfrm>
            <a:off x="2835635" y="3610630"/>
            <a:ext cx="296747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검색 혹은 영주의 성을 선택하여 임명/해제할 수 있습니다.</a:t>
            </a:r>
          </a:p>
        </p:txBody>
      </p:sp>
      <p:sp>
        <p:nvSpPr>
          <p:cNvPr id="1817" name="Shape 1817"/>
          <p:cNvSpPr/>
          <p:nvPr/>
        </p:nvSpPr>
        <p:spPr>
          <a:xfrm>
            <a:off x="4778807" y="2321598"/>
            <a:ext cx="907230" cy="216456"/>
          </a:xfrm>
          <a:prstGeom prst="rect">
            <a:avLst/>
          </a:prstGeom>
          <a:solidFill>
            <a:schemeClr val="accent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18" name="Shape 1818"/>
          <p:cNvSpPr txBox="1"/>
          <p:nvPr/>
        </p:nvSpPr>
        <p:spPr>
          <a:xfrm>
            <a:off x="4866251" y="2289099"/>
            <a:ext cx="830444"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chemeClr val="dk1"/>
                </a:solidFill>
                <a:latin typeface="Arial"/>
                <a:ea typeface="Arial"/>
                <a:cs typeface="Arial"/>
                <a:sym typeface="Arial"/>
              </a:rPr>
              <a:t>해제하기</a:t>
            </a:r>
          </a:p>
        </p:txBody>
      </p:sp>
      <p:sp>
        <p:nvSpPr>
          <p:cNvPr id="1819" name="Shape 1819"/>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20" name="Shape 1820"/>
          <p:cNvSpPr txBox="1"/>
          <p:nvPr/>
        </p:nvSpPr>
        <p:spPr>
          <a:xfrm>
            <a:off x="3751725" y="2643682"/>
            <a:ext cx="193835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영주닉네임123456790….</a:t>
            </a:r>
          </a:p>
        </p:txBody>
      </p:sp>
      <p:sp>
        <p:nvSpPr>
          <p:cNvPr id="1821" name="Shape 1821"/>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해제(1)</a:t>
            </a:r>
          </a:p>
        </p:txBody>
      </p:sp>
      <p:cxnSp>
        <p:nvCxnSpPr>
          <p:cNvPr id="1822" name="Shape 1822"/>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823" name="Shape 1823"/>
          <p:cNvSpPr/>
          <p:nvPr/>
        </p:nvSpPr>
        <p:spPr>
          <a:xfrm>
            <a:off x="6454757" y="1977365"/>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작위/노예를 해제하는 버튼.</a:t>
            </a:r>
          </a:p>
          <a:p>
            <a:pPr indent="0" lvl="0" marL="0" marR="0" rtl="0" algn="l">
              <a:spcBef>
                <a:spcPts val="0"/>
              </a:spcBef>
              <a:buSzPct val="25000"/>
              <a:buNone/>
            </a:pPr>
            <a:r>
              <a:rPr lang="en-US" sz="1000">
                <a:solidFill>
                  <a:schemeClr val="lt1"/>
                </a:solidFill>
                <a:latin typeface="Arial"/>
                <a:ea typeface="Arial"/>
                <a:cs typeface="Arial"/>
                <a:sym typeface="Arial"/>
              </a:rPr>
              <a:t>선택된 사람이 있는 작위/노예를 터치시 황제에게만 보여집니다.</a:t>
            </a:r>
          </a:p>
        </p:txBody>
      </p:sp>
      <p:cxnSp>
        <p:nvCxnSpPr>
          <p:cNvPr id="1824" name="Shape 1824"/>
          <p:cNvCxnSpPr>
            <a:stCxn id="1823" idx="1"/>
          </p:cNvCxnSpPr>
          <p:nvPr/>
        </p:nvCxnSpPr>
        <p:spPr>
          <a:xfrm flipH="1">
            <a:off x="5694557" y="2347652"/>
            <a:ext cx="760200" cy="63000"/>
          </a:xfrm>
          <a:prstGeom prst="straightConnector1">
            <a:avLst/>
          </a:prstGeom>
          <a:noFill/>
          <a:ln cap="flat" cmpd="sng" w="28575">
            <a:solidFill>
              <a:srgbClr val="FF0000"/>
            </a:solidFill>
            <a:prstDash val="solid"/>
            <a:miter/>
            <a:headEnd len="med" w="med" type="none"/>
            <a:tailEnd len="lg" w="lg" type="triangle"/>
          </a:ln>
        </p:spPr>
      </p:cxnSp>
      <p:sp>
        <p:nvSpPr>
          <p:cNvPr id="1825" name="Shape 1825"/>
          <p:cNvSpPr/>
          <p:nvPr/>
        </p:nvSpPr>
        <p:spPr>
          <a:xfrm>
            <a:off x="87678" y="2615825"/>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현재 작위/노예로 임명되어 있는 영주의 프로필 사진을 보여준다.</a:t>
            </a:r>
          </a:p>
        </p:txBody>
      </p:sp>
      <p:sp>
        <p:nvSpPr>
          <p:cNvPr id="1826" name="Shape 1826"/>
          <p:cNvSpPr/>
          <p:nvPr/>
        </p:nvSpPr>
        <p:spPr>
          <a:xfrm>
            <a:off x="91969" y="1638706"/>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현재 작위/노예로 임명되어 있는 영주의 닉네임을 표시한다.</a:t>
            </a:r>
          </a:p>
        </p:txBody>
      </p:sp>
      <p:cxnSp>
        <p:nvCxnSpPr>
          <p:cNvPr id="1827" name="Shape 1827"/>
          <p:cNvCxnSpPr>
            <a:stCxn id="1826" idx="3"/>
          </p:cNvCxnSpPr>
          <p:nvPr/>
        </p:nvCxnSpPr>
        <p:spPr>
          <a:xfrm>
            <a:off x="2538533" y="2008993"/>
            <a:ext cx="1497599" cy="686100"/>
          </a:xfrm>
          <a:prstGeom prst="straightConnector1">
            <a:avLst/>
          </a:prstGeom>
          <a:noFill/>
          <a:ln cap="flat" cmpd="sng" w="28575">
            <a:solidFill>
              <a:srgbClr val="FF0000"/>
            </a:solidFill>
            <a:prstDash val="solid"/>
            <a:miter/>
            <a:headEnd len="med" w="med" type="none"/>
            <a:tailEnd len="lg" w="lg" type="triangle"/>
          </a:ln>
        </p:spPr>
      </p:cxnSp>
      <p:cxnSp>
        <p:nvCxnSpPr>
          <p:cNvPr id="1828" name="Shape 1828"/>
          <p:cNvCxnSpPr>
            <a:stCxn id="1825" idx="3"/>
          </p:cNvCxnSpPr>
          <p:nvPr/>
        </p:nvCxnSpPr>
        <p:spPr>
          <a:xfrm>
            <a:off x="2534242" y="2986113"/>
            <a:ext cx="605100" cy="19200"/>
          </a:xfrm>
          <a:prstGeom prst="straightConnector1">
            <a:avLst/>
          </a:prstGeom>
          <a:noFill/>
          <a:ln cap="flat" cmpd="sng" w="28575">
            <a:solidFill>
              <a:srgbClr val="FF0000"/>
            </a:solidFill>
            <a:prstDash val="solid"/>
            <a:miter/>
            <a:headEnd len="med" w="med" type="none"/>
            <a:tailEnd len="lg" w="lg" type="triangle"/>
          </a:ln>
        </p:spPr>
      </p:cxnSp>
      <p:sp>
        <p:nvSpPr>
          <p:cNvPr id="1829" name="Shape 1829"/>
          <p:cNvSpPr/>
          <p:nvPr/>
        </p:nvSpPr>
        <p:spPr>
          <a:xfrm>
            <a:off x="6486137" y="3955057"/>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팝업창 이외의 영역을 터치하면 팝업창을 닫는다.</a:t>
            </a:r>
          </a:p>
        </p:txBody>
      </p:sp>
      <p:cxnSp>
        <p:nvCxnSpPr>
          <p:cNvPr id="1830" name="Shape 1830"/>
          <p:cNvCxnSpPr>
            <a:stCxn id="1829" idx="1"/>
          </p:cNvCxnSpPr>
          <p:nvPr/>
        </p:nvCxnSpPr>
        <p:spPr>
          <a:xfrm flipH="1">
            <a:off x="5255537" y="4325345"/>
            <a:ext cx="1230600" cy="1455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5" name="Shape 1835"/>
        <p:cNvGrpSpPr/>
        <p:nvPr/>
      </p:nvGrpSpPr>
      <p:grpSpPr>
        <a:xfrm>
          <a:off x="0" y="0"/>
          <a:ext cx="0" cy="0"/>
          <a:chOff x="0" y="0"/>
          <a:chExt cx="0" cy="0"/>
        </a:xfrm>
      </p:grpSpPr>
      <p:grpSp>
        <p:nvGrpSpPr>
          <p:cNvPr id="1836" name="Shape 1836"/>
          <p:cNvGrpSpPr/>
          <p:nvPr/>
        </p:nvGrpSpPr>
        <p:grpSpPr>
          <a:xfrm>
            <a:off x="2787790" y="1034195"/>
            <a:ext cx="3286271" cy="5688815"/>
            <a:chOff x="2787790" y="1034195"/>
            <a:chExt cx="3286271" cy="5688815"/>
          </a:xfrm>
        </p:grpSpPr>
        <p:pic>
          <p:nvPicPr>
            <p:cNvPr id="1837" name="Shape 1837"/>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838" name="Shape 1838"/>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39" name="Shape 1839"/>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840" name="Shape 1840"/>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841" name="Shape 1841"/>
            <p:cNvGrpSpPr/>
            <p:nvPr/>
          </p:nvGrpSpPr>
          <p:grpSpPr>
            <a:xfrm>
              <a:off x="2788346" y="1034195"/>
              <a:ext cx="3285714" cy="378029"/>
              <a:chOff x="3103888" y="1095866"/>
              <a:chExt cx="3285714" cy="378029"/>
            </a:xfrm>
          </p:grpSpPr>
          <p:grpSp>
            <p:nvGrpSpPr>
              <p:cNvPr id="1842" name="Shape 1842"/>
              <p:cNvGrpSpPr/>
              <p:nvPr/>
            </p:nvGrpSpPr>
            <p:grpSpPr>
              <a:xfrm>
                <a:off x="3103888" y="1095866"/>
                <a:ext cx="3285714" cy="377323"/>
                <a:chOff x="3103888" y="1095866"/>
                <a:chExt cx="3285714" cy="377323"/>
              </a:xfrm>
            </p:grpSpPr>
            <p:sp>
              <p:nvSpPr>
                <p:cNvPr id="1843" name="Shape 1843"/>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844" name="Shape 1844"/>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845" name="Shape 1845"/>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846" name="Shape 1846"/>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847" name="Shape 1847"/>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848" name="Shape 1848"/>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849" name="Shape 1849"/>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850" name="Shape 1850"/>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851" name="Shape 1851"/>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852" name="Shape 1852"/>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853" name="Shape 1853"/>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854" name="Shape 1854"/>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855" name="Shape 1855"/>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856" name="Shape 1856"/>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857" name="Shape 1857"/>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858" name="Shape 1858"/>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859" name="Shape 1859"/>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60" name="Shape 186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1861" name="Shape 186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62" name="Shape 186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863" name="Shape 1863"/>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64" name="Shape 1864"/>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65" name="Shape 1865"/>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1866" name="Shape 1866"/>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1867" name="Shape 1867"/>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868" name="Shape 1868"/>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69" name="Shape 1869"/>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0" name="Shape 1870"/>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1" name="Shape 1871"/>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2" name="Shape 1872"/>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3" name="Shape 1873"/>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4" name="Shape 1874"/>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5" name="Shape 1875"/>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6" name="Shape 1876"/>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77" name="Shape 1877"/>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1878" name="Shape 1878"/>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1879" name="Shape 1879"/>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1880" name="Shape 1880"/>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1881" name="Shape 1881"/>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2" name="Shape 1882"/>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3" name="Shape 1883"/>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4" name="Shape 1884"/>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5" name="Shape 1885"/>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6" name="Shape 1886"/>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7" name="Shape 1887"/>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8" name="Shape 1888"/>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89" name="Shape 1889"/>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1890" name="Shape 1890"/>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1891" name="Shape 1891"/>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1892" name="Shape 1892"/>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1893" name="Shape 1893"/>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94" name="Shape 1894"/>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95" name="Shape 1895"/>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96" name="Shape 1896"/>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97" name="Shape 1897"/>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898" name="Shape 1898"/>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899" name="Shape 1899"/>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900" name="Shape 1900"/>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901" name="Shape 1901"/>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902" name="Shape 1902"/>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1903" name="Shape 1903"/>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904" name="Shape 1904"/>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905" name="Shape 1905"/>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1906" name="Shape 1906"/>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1907" name="Shape 1907"/>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1908" name="Shape 1908"/>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09" name="Shape 1909"/>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0" name="Shape 1910"/>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1" name="Shape 1911"/>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2" name="Shape 1912"/>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3" name="Shape 1913"/>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4" name="Shape 1914"/>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5" name="Shape 1915"/>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916" name="Shape 1916"/>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7" name="Shape 1917"/>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1918" name="Shape 1918"/>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1919" name="Shape 1919"/>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1920" name="Shape 1920"/>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1921" name="Shape 1921"/>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1922" name="Shape 1922"/>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1923" name="Shape 1923"/>
            <p:cNvGrpSpPr/>
            <p:nvPr/>
          </p:nvGrpSpPr>
          <p:grpSpPr>
            <a:xfrm>
              <a:off x="3351823" y="2133754"/>
              <a:ext cx="365260" cy="382593"/>
              <a:chOff x="2832666" y="1968311"/>
              <a:chExt cx="365260" cy="382593"/>
            </a:xfrm>
          </p:grpSpPr>
          <p:sp>
            <p:nvSpPr>
              <p:cNvPr id="1924" name="Shape 1924"/>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25" name="Shape 1925"/>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26" name="Shape 1926"/>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1927" name="Shape 1927"/>
            <p:cNvGrpSpPr/>
            <p:nvPr/>
          </p:nvGrpSpPr>
          <p:grpSpPr>
            <a:xfrm>
              <a:off x="4954328" y="2133754"/>
              <a:ext cx="365260" cy="382593"/>
              <a:chOff x="2828036" y="2504232"/>
              <a:chExt cx="365260" cy="382593"/>
            </a:xfrm>
          </p:grpSpPr>
          <p:sp>
            <p:nvSpPr>
              <p:cNvPr id="1928" name="Shape 1928"/>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29" name="Shape 1929"/>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30" name="Shape 1930"/>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1931" name="Shape 1931"/>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1932" name="Shape 1932"/>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1933" name="Shape 1933"/>
            <p:cNvGrpSpPr/>
            <p:nvPr/>
          </p:nvGrpSpPr>
          <p:grpSpPr>
            <a:xfrm>
              <a:off x="5234537" y="2603521"/>
              <a:ext cx="365260" cy="382593"/>
              <a:chOff x="5234537" y="2603521"/>
              <a:chExt cx="365260" cy="382593"/>
            </a:xfrm>
          </p:grpSpPr>
          <p:sp>
            <p:nvSpPr>
              <p:cNvPr id="1934" name="Shape 1934"/>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35" name="Shape 1935"/>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36" name="Shape 1936"/>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1937" name="Shape 1937"/>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1938" name="Shape 1938"/>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39" name="Shape 1939"/>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1940" name="Shape 1940"/>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41" name="Shape 1941"/>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1942" name="Shape 1942"/>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43" name="Shape 1943"/>
          <p:cNvSpPr txBox="1"/>
          <p:nvPr/>
        </p:nvSpPr>
        <p:spPr>
          <a:xfrm>
            <a:off x="2880772" y="2231653"/>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1944" name="Shape 1944"/>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45" name="Shape 1945"/>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946" name="Shape 1946"/>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47" name="Shape 1947"/>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948" name="Shape 1948"/>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49" name="Shape 1949"/>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1950" name="Shape 1950"/>
          <p:cNvSpPr txBox="1"/>
          <p:nvPr/>
        </p:nvSpPr>
        <p:spPr>
          <a:xfrm>
            <a:off x="2835635" y="3610630"/>
            <a:ext cx="296747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검색 혹은 영주의 성을 선택하여 임명/해제할 수 있습니다.</a:t>
            </a:r>
          </a:p>
        </p:txBody>
      </p:sp>
      <p:sp>
        <p:nvSpPr>
          <p:cNvPr id="1951" name="Shape 1951"/>
          <p:cNvSpPr/>
          <p:nvPr/>
        </p:nvSpPr>
        <p:spPr>
          <a:xfrm>
            <a:off x="4778807" y="2321598"/>
            <a:ext cx="907230" cy="216456"/>
          </a:xfrm>
          <a:prstGeom prst="rect">
            <a:avLst/>
          </a:prstGeom>
          <a:solidFill>
            <a:schemeClr val="accent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52" name="Shape 1952"/>
          <p:cNvSpPr txBox="1"/>
          <p:nvPr/>
        </p:nvSpPr>
        <p:spPr>
          <a:xfrm>
            <a:off x="4866251" y="2289099"/>
            <a:ext cx="830444"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chemeClr val="dk1"/>
                </a:solidFill>
                <a:latin typeface="Arial"/>
                <a:ea typeface="Arial"/>
                <a:cs typeface="Arial"/>
                <a:sym typeface="Arial"/>
              </a:rPr>
              <a:t>해제하기</a:t>
            </a:r>
          </a:p>
        </p:txBody>
      </p:sp>
      <p:sp>
        <p:nvSpPr>
          <p:cNvPr id="1953" name="Shape 1953"/>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54" name="Shape 1954"/>
          <p:cNvSpPr txBox="1"/>
          <p:nvPr/>
        </p:nvSpPr>
        <p:spPr>
          <a:xfrm>
            <a:off x="3751725" y="2643682"/>
            <a:ext cx="193835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영주닉네임123456790….</a:t>
            </a:r>
          </a:p>
        </p:txBody>
      </p:sp>
      <p:grpSp>
        <p:nvGrpSpPr>
          <p:cNvPr id="1955" name="Shape 1955"/>
          <p:cNvGrpSpPr/>
          <p:nvPr/>
        </p:nvGrpSpPr>
        <p:grpSpPr>
          <a:xfrm>
            <a:off x="2753854" y="1037806"/>
            <a:ext cx="3270503" cy="5685539"/>
            <a:chOff x="5667123" y="1058879"/>
            <a:chExt cx="3270503" cy="5685539"/>
          </a:xfrm>
        </p:grpSpPr>
        <p:sp>
          <p:nvSpPr>
            <p:cNvPr id="1956" name="Shape 1956"/>
            <p:cNvSpPr/>
            <p:nvPr/>
          </p:nvSpPr>
          <p:spPr>
            <a:xfrm>
              <a:off x="5688548" y="1058879"/>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57" name="Shape 1957"/>
            <p:cNvSpPr/>
            <p:nvPr/>
          </p:nvSpPr>
          <p:spPr>
            <a:xfrm>
              <a:off x="5688548" y="2728605"/>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58" name="Shape 1958"/>
            <p:cNvSpPr txBox="1"/>
            <p:nvPr/>
          </p:nvSpPr>
          <p:spPr>
            <a:xfrm>
              <a:off x="5743233" y="2821178"/>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accent4"/>
                  </a:solidFill>
                  <a:latin typeface="Arial"/>
                  <a:ea typeface="Arial"/>
                  <a:cs typeface="Arial"/>
                  <a:sym typeface="Arial"/>
                </a:rPr>
                <a:t>(KOR)영주닉네임1234567890 </a:t>
              </a:r>
              <a:r>
                <a:rPr lang="en-US" sz="1000">
                  <a:solidFill>
                    <a:schemeClr val="lt1"/>
                  </a:solidFill>
                  <a:latin typeface="Arial"/>
                  <a:ea typeface="Arial"/>
                  <a:cs typeface="Arial"/>
                  <a:sym typeface="Arial"/>
                </a:rPr>
                <a:t>님을 </a:t>
              </a:r>
              <a:r>
                <a:rPr b="1" lang="en-US" sz="1000">
                  <a:solidFill>
                    <a:srgbClr val="00FF00"/>
                  </a:solidFill>
                  <a:latin typeface="Arial"/>
                  <a:ea typeface="Arial"/>
                  <a:cs typeface="Arial"/>
                  <a:sym typeface="Arial"/>
                </a:rPr>
                <a:t>[ 여왕 ]</a:t>
              </a:r>
              <a:r>
                <a:rPr lang="en-US" sz="1000">
                  <a:solidFill>
                    <a:schemeClr val="lt1"/>
                  </a:solidFill>
                  <a:latin typeface="Arial"/>
                  <a:ea typeface="Arial"/>
                  <a:cs typeface="Arial"/>
                  <a:sym typeface="Arial"/>
                </a:rPr>
                <a:t>에서 해제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한번 임명하면 다음날 까지 변경 하실 수 없습니다.</a:t>
              </a:r>
            </a:p>
          </p:txBody>
        </p:sp>
        <p:sp>
          <p:nvSpPr>
            <p:cNvPr id="1959" name="Shape 1959"/>
            <p:cNvSpPr/>
            <p:nvPr/>
          </p:nvSpPr>
          <p:spPr>
            <a:xfrm>
              <a:off x="5990307" y="3593317"/>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1960" name="Shape 1960"/>
            <p:cNvSpPr/>
            <p:nvPr/>
          </p:nvSpPr>
          <p:spPr>
            <a:xfrm>
              <a:off x="7647564" y="3584848"/>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해제하기</a:t>
              </a:r>
            </a:p>
          </p:txBody>
        </p:sp>
        <p:cxnSp>
          <p:nvCxnSpPr>
            <p:cNvPr id="1961" name="Shape 1961"/>
            <p:cNvCxnSpPr/>
            <p:nvPr/>
          </p:nvCxnSpPr>
          <p:spPr>
            <a:xfrm>
              <a:off x="5667123" y="2725882"/>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1962" name="Shape 1962"/>
            <p:cNvCxnSpPr/>
            <p:nvPr/>
          </p:nvCxnSpPr>
          <p:spPr>
            <a:xfrm>
              <a:off x="5673219" y="3975562"/>
              <a:ext cx="3264407" cy="0"/>
            </a:xfrm>
            <a:prstGeom prst="straightConnector1">
              <a:avLst/>
            </a:prstGeom>
            <a:noFill/>
            <a:ln cap="flat" cmpd="sng" w="12700">
              <a:solidFill>
                <a:schemeClr val="accent4"/>
              </a:solidFill>
              <a:prstDash val="solid"/>
              <a:miter/>
              <a:headEnd len="med" w="med" type="none"/>
              <a:tailEnd len="med" w="med" type="none"/>
            </a:ln>
          </p:spPr>
        </p:cxnSp>
      </p:grpSp>
      <p:sp>
        <p:nvSpPr>
          <p:cNvPr id="1963" name="Shape 1963"/>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해제(2)</a:t>
            </a:r>
          </a:p>
        </p:txBody>
      </p:sp>
      <p:cxnSp>
        <p:nvCxnSpPr>
          <p:cNvPr id="1964" name="Shape 196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965" name="Shape 1965"/>
          <p:cNvSpPr/>
          <p:nvPr/>
        </p:nvSpPr>
        <p:spPr>
          <a:xfrm>
            <a:off x="6454757" y="1977365"/>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해제하기 버튼을 누르면 영주의 직위/노예를 해제 한다.</a:t>
            </a:r>
          </a:p>
        </p:txBody>
      </p:sp>
      <p:cxnSp>
        <p:nvCxnSpPr>
          <p:cNvPr id="1966" name="Shape 1966"/>
          <p:cNvCxnSpPr>
            <a:stCxn id="1965" idx="1"/>
            <a:endCxn id="1960" idx="3"/>
          </p:cNvCxnSpPr>
          <p:nvPr/>
        </p:nvCxnSpPr>
        <p:spPr>
          <a:xfrm flipH="1">
            <a:off x="5648657" y="2347652"/>
            <a:ext cx="806100" cy="1370699"/>
          </a:xfrm>
          <a:prstGeom prst="straightConnector1">
            <a:avLst/>
          </a:prstGeom>
          <a:noFill/>
          <a:ln cap="flat" cmpd="sng" w="28575">
            <a:solidFill>
              <a:srgbClr val="FF0000"/>
            </a:solidFill>
            <a:prstDash val="solid"/>
            <a:miter/>
            <a:headEnd len="med" w="med" type="none"/>
            <a:tailEnd len="lg" w="lg" type="triangle"/>
          </a:ln>
        </p:spPr>
      </p:cxnSp>
      <p:sp>
        <p:nvSpPr>
          <p:cNvPr id="1967" name="Shape 1967"/>
          <p:cNvSpPr/>
          <p:nvPr/>
        </p:nvSpPr>
        <p:spPr>
          <a:xfrm>
            <a:off x="60871" y="2956290"/>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해제하기 버튼을 누르면 영주의 직위/노예를 해제 한다.</a:t>
            </a:r>
          </a:p>
        </p:txBody>
      </p:sp>
      <p:cxnSp>
        <p:nvCxnSpPr>
          <p:cNvPr id="1968" name="Shape 1968"/>
          <p:cNvCxnSpPr>
            <a:stCxn id="1967" idx="3"/>
            <a:endCxn id="1959" idx="1"/>
          </p:cNvCxnSpPr>
          <p:nvPr/>
        </p:nvCxnSpPr>
        <p:spPr>
          <a:xfrm>
            <a:off x="2507436" y="3326577"/>
            <a:ext cx="569700" cy="400200"/>
          </a:xfrm>
          <a:prstGeom prst="straightConnector1">
            <a:avLst/>
          </a:prstGeom>
          <a:noFill/>
          <a:ln cap="flat" cmpd="sng" w="28575">
            <a:solidFill>
              <a:srgbClr val="FF0000"/>
            </a:solidFill>
            <a:prstDash val="solid"/>
            <a:miter/>
            <a:headEnd len="med" w="med" type="none"/>
            <a:tailEnd len="lg" w="lg" type="triangle"/>
          </a:ln>
        </p:spPr>
      </p:cxnSp>
      <p:sp>
        <p:nvSpPr>
          <p:cNvPr id="1969" name="Shape 1969"/>
          <p:cNvSpPr/>
          <p:nvPr/>
        </p:nvSpPr>
        <p:spPr>
          <a:xfrm>
            <a:off x="53926" y="4004503"/>
            <a:ext cx="2446564" cy="740574"/>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팝업창 이외의 영역을 누르면 취소와 동일한 기능을 한다.</a:t>
            </a:r>
          </a:p>
        </p:txBody>
      </p:sp>
      <p:cxnSp>
        <p:nvCxnSpPr>
          <p:cNvPr id="1970" name="Shape 1970"/>
          <p:cNvCxnSpPr>
            <a:stCxn id="1969" idx="3"/>
          </p:cNvCxnSpPr>
          <p:nvPr/>
        </p:nvCxnSpPr>
        <p:spPr>
          <a:xfrm>
            <a:off x="2500490" y="4374790"/>
            <a:ext cx="912900" cy="933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5" name="Shape 1975"/>
        <p:cNvGrpSpPr/>
        <p:nvPr/>
      </p:nvGrpSpPr>
      <p:grpSpPr>
        <a:xfrm>
          <a:off x="0" y="0"/>
          <a:ext cx="0" cy="0"/>
          <a:chOff x="0" y="0"/>
          <a:chExt cx="0" cy="0"/>
        </a:xfrm>
      </p:grpSpPr>
      <p:sp>
        <p:nvSpPr>
          <p:cNvPr id="1976" name="Shape 1976"/>
          <p:cNvSpPr/>
          <p:nvPr/>
        </p:nvSpPr>
        <p:spPr>
          <a:xfrm>
            <a:off x="6017464" y="1034195"/>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grpSp>
        <p:nvGrpSpPr>
          <p:cNvPr id="1977" name="Shape 1977"/>
          <p:cNvGrpSpPr/>
          <p:nvPr/>
        </p:nvGrpSpPr>
        <p:grpSpPr>
          <a:xfrm>
            <a:off x="2787790" y="1034195"/>
            <a:ext cx="3286271" cy="5688815"/>
            <a:chOff x="2787790" y="1034195"/>
            <a:chExt cx="3286271" cy="5688815"/>
          </a:xfrm>
        </p:grpSpPr>
        <p:pic>
          <p:nvPicPr>
            <p:cNvPr id="1978" name="Shape 1978"/>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1979" name="Shape 1979"/>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80" name="Shape 1980"/>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1981" name="Shape 1981"/>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1982" name="Shape 1982"/>
            <p:cNvGrpSpPr/>
            <p:nvPr/>
          </p:nvGrpSpPr>
          <p:grpSpPr>
            <a:xfrm>
              <a:off x="2788346" y="1034195"/>
              <a:ext cx="3285714" cy="378029"/>
              <a:chOff x="3103888" y="1095866"/>
              <a:chExt cx="3285714" cy="378029"/>
            </a:xfrm>
          </p:grpSpPr>
          <p:grpSp>
            <p:nvGrpSpPr>
              <p:cNvPr id="1983" name="Shape 1983"/>
              <p:cNvGrpSpPr/>
              <p:nvPr/>
            </p:nvGrpSpPr>
            <p:grpSpPr>
              <a:xfrm>
                <a:off x="3103888" y="1095866"/>
                <a:ext cx="3285714" cy="377323"/>
                <a:chOff x="3103888" y="1095866"/>
                <a:chExt cx="3285714" cy="377323"/>
              </a:xfrm>
            </p:grpSpPr>
            <p:sp>
              <p:nvSpPr>
                <p:cNvPr id="1984" name="Shape 1984"/>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1985" name="Shape 1985"/>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1986" name="Shape 1986"/>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1987" name="Shape 1987"/>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1988" name="Shape 1988"/>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1989" name="Shape 1989"/>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990" name="Shape 1990"/>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991" name="Shape 1991"/>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1992" name="Shape 1992"/>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1993" name="Shape 1993"/>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1994" name="Shape 1994"/>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1995" name="Shape 1995"/>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96" name="Shape 1996"/>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1997" name="Shape 1997"/>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1998" name="Shape 1998"/>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1999" name="Shape 1999"/>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2000" name="Shape 2000"/>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01" name="Shape 2001"/>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2002" name="Shape 2002"/>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03" name="Shape 2003"/>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004" name="Shape 2004"/>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05" name="Shape 2005"/>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06" name="Shape 2006"/>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2007" name="Shape 2007"/>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2008" name="Shape 2008"/>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2009" name="Shape 2009"/>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0" name="Shape 2010"/>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1" name="Shape 2011"/>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2" name="Shape 2012"/>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3" name="Shape 2013"/>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4" name="Shape 2014"/>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5" name="Shape 2015"/>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6" name="Shape 2016"/>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7" name="Shape 2017"/>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18" name="Shape 2018"/>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2019" name="Shape 2019"/>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2020" name="Shape 2020"/>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2021" name="Shape 2021"/>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2022" name="Shape 2022"/>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3" name="Shape 2023"/>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4" name="Shape 2024"/>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5" name="Shape 2025"/>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6" name="Shape 2026"/>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7" name="Shape 2027"/>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8" name="Shape 2028"/>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29" name="Shape 2029"/>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0" name="Shape 2030"/>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2031" name="Shape 2031"/>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2032" name="Shape 2032"/>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2033" name="Shape 2033"/>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2034" name="Shape 2034"/>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5" name="Shape 2035"/>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6" name="Shape 2036"/>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7" name="Shape 2037"/>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8" name="Shape 2038"/>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39" name="Shape 2039"/>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2040" name="Shape 2040"/>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2041" name="Shape 2041"/>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2042" name="Shape 2042"/>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2043" name="Shape 2043"/>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2044" name="Shape 2044"/>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2045" name="Shape 2045"/>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2046" name="Shape 2046"/>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2047" name="Shape 2047"/>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2048" name="Shape 2048"/>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2049" name="Shape 2049"/>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0" name="Shape 2050"/>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1" name="Shape 2051"/>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2" name="Shape 2052"/>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3" name="Shape 2053"/>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4" name="Shape 2054"/>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5" name="Shape 2055"/>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6" name="Shape 2056"/>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2057" name="Shape 2057"/>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58" name="Shape 2058"/>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2059" name="Shape 2059"/>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2060" name="Shape 2060"/>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2061" name="Shape 2061"/>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2062" name="Shape 2062"/>
            <p:cNvSpPr txBox="1"/>
            <p:nvPr/>
          </p:nvSpPr>
          <p:spPr>
            <a:xfrm>
              <a:off x="3175007" y="2606983"/>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2063" name="Shape 2063"/>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2064" name="Shape 2064"/>
            <p:cNvGrpSpPr/>
            <p:nvPr/>
          </p:nvGrpSpPr>
          <p:grpSpPr>
            <a:xfrm>
              <a:off x="3351823" y="2133754"/>
              <a:ext cx="365260" cy="382593"/>
              <a:chOff x="2832666" y="1968311"/>
              <a:chExt cx="365260" cy="382593"/>
            </a:xfrm>
          </p:grpSpPr>
          <p:sp>
            <p:nvSpPr>
              <p:cNvPr id="2065" name="Shape 2065"/>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66" name="Shape 2066"/>
              <p:cNvSpPr/>
              <p:nvPr/>
            </p:nvSpPr>
            <p:spPr>
              <a:xfrm>
                <a:off x="2883924" y="2009441"/>
                <a:ext cx="229158" cy="258678"/>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67" name="Shape 2067"/>
              <p:cNvPicPr preferRelativeResize="0"/>
              <p:nvPr/>
            </p:nvPicPr>
            <p:blipFill rotWithShape="1">
              <a:blip r:embed="rId22">
                <a:alphaModFix/>
              </a:blip>
              <a:srcRect b="0" l="0" r="0" t="0"/>
              <a:stretch/>
            </p:blipFill>
            <p:spPr>
              <a:xfrm>
                <a:off x="2945746" y="2091044"/>
                <a:ext cx="232096" cy="232096"/>
              </a:xfrm>
              <a:prstGeom prst="rect">
                <a:avLst/>
              </a:prstGeom>
              <a:noFill/>
              <a:ln>
                <a:noFill/>
              </a:ln>
            </p:spPr>
          </p:pic>
        </p:grpSp>
        <p:grpSp>
          <p:nvGrpSpPr>
            <p:cNvPr id="2068" name="Shape 2068"/>
            <p:cNvGrpSpPr/>
            <p:nvPr/>
          </p:nvGrpSpPr>
          <p:grpSpPr>
            <a:xfrm>
              <a:off x="4954328" y="2133754"/>
              <a:ext cx="365260" cy="382593"/>
              <a:chOff x="2828036" y="2504232"/>
              <a:chExt cx="365260" cy="382593"/>
            </a:xfrm>
          </p:grpSpPr>
          <p:sp>
            <p:nvSpPr>
              <p:cNvPr id="2069" name="Shape 2069"/>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70" name="Shape 2070"/>
              <p:cNvSpPr/>
              <p:nvPr/>
            </p:nvSpPr>
            <p:spPr>
              <a:xfrm>
                <a:off x="2872544" y="2531961"/>
                <a:ext cx="229158" cy="258678"/>
              </a:xfrm>
              <a:prstGeom prst="ellipse">
                <a:avLst/>
              </a:prstGeom>
              <a:blipFill rotWithShape="1">
                <a:blip r:embed="rId2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71" name="Shape 2071"/>
              <p:cNvPicPr preferRelativeResize="0"/>
              <p:nvPr/>
            </p:nvPicPr>
            <p:blipFill rotWithShape="1">
              <a:blip r:embed="rId24">
                <a:alphaModFix/>
              </a:blip>
              <a:srcRect b="0" l="0" r="0" t="0"/>
              <a:stretch/>
            </p:blipFill>
            <p:spPr>
              <a:xfrm>
                <a:off x="2939882" y="2594694"/>
                <a:ext cx="232096" cy="279836"/>
              </a:xfrm>
              <a:prstGeom prst="rect">
                <a:avLst/>
              </a:prstGeom>
              <a:noFill/>
              <a:ln>
                <a:noFill/>
              </a:ln>
            </p:spPr>
          </p:pic>
        </p:grpSp>
        <p:sp>
          <p:nvSpPr>
            <p:cNvPr id="2072" name="Shape 2072"/>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2073" name="Shape 2073"/>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2074" name="Shape 2074"/>
            <p:cNvGrpSpPr/>
            <p:nvPr/>
          </p:nvGrpSpPr>
          <p:grpSpPr>
            <a:xfrm>
              <a:off x="5234537" y="2603521"/>
              <a:ext cx="365260" cy="382593"/>
              <a:chOff x="5234537" y="2603521"/>
              <a:chExt cx="365260" cy="382593"/>
            </a:xfrm>
          </p:grpSpPr>
          <p:sp>
            <p:nvSpPr>
              <p:cNvPr id="2075" name="Shape 2075"/>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76" name="Shape 2076"/>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77" name="Shape 2077"/>
              <p:cNvPicPr preferRelativeResize="0"/>
              <p:nvPr/>
            </p:nvPicPr>
            <p:blipFill rotWithShape="1">
              <a:blip r:embed="rId25">
                <a:alphaModFix/>
              </a:blip>
              <a:srcRect b="0" l="0" r="0" t="0"/>
              <a:stretch/>
            </p:blipFill>
            <p:spPr>
              <a:xfrm>
                <a:off x="5314066" y="2690207"/>
                <a:ext cx="172191" cy="165812"/>
              </a:xfrm>
              <a:prstGeom prst="rect">
                <a:avLst/>
              </a:prstGeom>
              <a:noFill/>
              <a:ln>
                <a:noFill/>
              </a:ln>
            </p:spPr>
          </p:pic>
          <p:pic>
            <p:nvPicPr>
              <p:cNvPr id="2078" name="Shape 2078"/>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grpSp>
      <p:sp>
        <p:nvSpPr>
          <p:cNvPr id="2079" name="Shape 2079"/>
          <p:cNvSpPr/>
          <p:nvPr/>
        </p:nvSpPr>
        <p:spPr>
          <a:xfrm>
            <a:off x="2771183" y="1034195"/>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80" name="Shape 2080"/>
          <p:cNvSpPr/>
          <p:nvPr/>
        </p:nvSpPr>
        <p:spPr>
          <a:xfrm>
            <a:off x="2855258" y="2283742"/>
            <a:ext cx="2971186" cy="1845206"/>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2081" name="Shape 2081"/>
          <p:cNvSpPr/>
          <p:nvPr/>
        </p:nvSpPr>
        <p:spPr>
          <a:xfrm>
            <a:off x="2903221" y="2557384"/>
            <a:ext cx="2875262" cy="1439336"/>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82" name="Shape 2082"/>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083" name="Shape 2083"/>
          <p:cNvSpPr/>
          <p:nvPr/>
        </p:nvSpPr>
        <p:spPr>
          <a:xfrm>
            <a:off x="2969522" y="2653767"/>
            <a:ext cx="794363" cy="827286"/>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84" name="Shape 2084"/>
          <p:cNvSpPr txBox="1"/>
          <p:nvPr/>
        </p:nvSpPr>
        <p:spPr>
          <a:xfrm>
            <a:off x="2880772" y="2231653"/>
            <a:ext cx="64633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여왕</a:t>
            </a:r>
          </a:p>
        </p:txBody>
      </p:sp>
      <p:sp>
        <p:nvSpPr>
          <p:cNvPr id="2085" name="Shape 2085"/>
          <p:cNvSpPr/>
          <p:nvPr/>
        </p:nvSpPr>
        <p:spPr>
          <a:xfrm>
            <a:off x="3838264" y="2895781"/>
            <a:ext cx="1848960" cy="142984"/>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86" name="Shape 2086"/>
          <p:cNvSpPr txBox="1"/>
          <p:nvPr/>
        </p:nvSpPr>
        <p:spPr>
          <a:xfrm>
            <a:off x="3852298" y="2854925"/>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087" name="Shape 2087"/>
          <p:cNvSpPr/>
          <p:nvPr/>
        </p:nvSpPr>
        <p:spPr>
          <a:xfrm>
            <a:off x="3838264" y="3069000"/>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88" name="Shape 2088"/>
          <p:cNvSpPr txBox="1"/>
          <p:nvPr/>
        </p:nvSpPr>
        <p:spPr>
          <a:xfrm>
            <a:off x="3852298" y="3028144"/>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089" name="Shape 2089"/>
          <p:cNvSpPr/>
          <p:nvPr/>
        </p:nvSpPr>
        <p:spPr>
          <a:xfrm>
            <a:off x="3838264" y="3253661"/>
            <a:ext cx="1848960" cy="148272"/>
          </a:xfrm>
          <a:prstGeom prst="rect">
            <a:avLst/>
          </a:prstGeom>
          <a:solidFill>
            <a:srgbClr val="F2F2F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90" name="Shape 2090"/>
          <p:cNvSpPr txBox="1"/>
          <p:nvPr/>
        </p:nvSpPr>
        <p:spPr>
          <a:xfrm>
            <a:off x="3843969" y="3211161"/>
            <a:ext cx="1755828"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091" name="Shape 2091"/>
          <p:cNvSpPr txBox="1"/>
          <p:nvPr/>
        </p:nvSpPr>
        <p:spPr>
          <a:xfrm>
            <a:off x="2835635" y="3610630"/>
            <a:ext cx="296747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검색 혹은 영주의 성을 선택하여 임명/해제할 수 있습니다.</a:t>
            </a:r>
          </a:p>
        </p:txBody>
      </p:sp>
      <p:sp>
        <p:nvSpPr>
          <p:cNvPr id="2092" name="Shape 2092"/>
          <p:cNvSpPr/>
          <p:nvPr/>
        </p:nvSpPr>
        <p:spPr>
          <a:xfrm>
            <a:off x="4778807" y="2321598"/>
            <a:ext cx="907230" cy="216456"/>
          </a:xfrm>
          <a:prstGeom prst="rect">
            <a:avLst/>
          </a:prstGeom>
          <a:solidFill>
            <a:schemeClr val="accent2"/>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93" name="Shape 2093"/>
          <p:cNvSpPr txBox="1"/>
          <p:nvPr/>
        </p:nvSpPr>
        <p:spPr>
          <a:xfrm>
            <a:off x="4866251" y="2289099"/>
            <a:ext cx="830444"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chemeClr val="dk1"/>
                </a:solidFill>
                <a:latin typeface="Arial"/>
                <a:ea typeface="Arial"/>
                <a:cs typeface="Arial"/>
                <a:sym typeface="Arial"/>
              </a:rPr>
              <a:t>해제하기</a:t>
            </a:r>
          </a:p>
        </p:txBody>
      </p:sp>
      <p:sp>
        <p:nvSpPr>
          <p:cNvPr id="2094" name="Shape 2094"/>
          <p:cNvSpPr/>
          <p:nvPr/>
        </p:nvSpPr>
        <p:spPr>
          <a:xfrm>
            <a:off x="3027252" y="2684775"/>
            <a:ext cx="679016" cy="742051"/>
          </a:xfrm>
          <a:prstGeom prst="rect">
            <a:avLst/>
          </a:prstGeom>
          <a:blipFill rotWithShape="1">
            <a:blip r:embed="rId26">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95" name="Shape 2095"/>
          <p:cNvSpPr txBox="1"/>
          <p:nvPr/>
        </p:nvSpPr>
        <p:spPr>
          <a:xfrm>
            <a:off x="3751725" y="2643682"/>
            <a:ext cx="1938350"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영주닉네임123456790….</a:t>
            </a:r>
          </a:p>
        </p:txBody>
      </p:sp>
      <p:grpSp>
        <p:nvGrpSpPr>
          <p:cNvPr id="2096" name="Shape 2096"/>
          <p:cNvGrpSpPr/>
          <p:nvPr/>
        </p:nvGrpSpPr>
        <p:grpSpPr>
          <a:xfrm>
            <a:off x="2766312" y="1055603"/>
            <a:ext cx="3271876" cy="5685539"/>
            <a:chOff x="2755864" y="1035833"/>
            <a:chExt cx="3271876" cy="5685539"/>
          </a:xfrm>
        </p:grpSpPr>
        <p:sp>
          <p:nvSpPr>
            <p:cNvPr id="2097" name="Shape 2097"/>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98" name="Shape 2098"/>
            <p:cNvSpPr/>
            <p:nvPr/>
          </p:nvSpPr>
          <p:spPr>
            <a:xfrm>
              <a:off x="2777288" y="3117039"/>
              <a:ext cx="3198337" cy="562857"/>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099" name="Shape 2099"/>
            <p:cNvSpPr txBox="1"/>
            <p:nvPr/>
          </p:nvSpPr>
          <p:spPr>
            <a:xfrm>
              <a:off x="2831974" y="320961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accent4"/>
                  </a:solidFill>
                  <a:latin typeface="Arial"/>
                  <a:ea typeface="Arial"/>
                  <a:cs typeface="Arial"/>
                  <a:sym typeface="Arial"/>
                </a:rPr>
                <a:t>황제</a:t>
              </a:r>
              <a:r>
                <a:rPr lang="en-US" sz="1000">
                  <a:solidFill>
                    <a:schemeClr val="lt1"/>
                  </a:solidFill>
                  <a:latin typeface="Arial"/>
                  <a:ea typeface="Arial"/>
                  <a:cs typeface="Arial"/>
                  <a:sym typeface="Arial"/>
                </a:rPr>
                <a:t>님이</a:t>
              </a:r>
              <a:r>
                <a:rPr lang="en-US" sz="1000">
                  <a:solidFill>
                    <a:schemeClr val="accent4"/>
                  </a:solidFill>
                  <a:latin typeface="Arial"/>
                  <a:ea typeface="Arial"/>
                  <a:cs typeface="Arial"/>
                  <a:sym typeface="Arial"/>
                </a:rPr>
                <a:t> (KOR)영주닉네임1234567890 </a:t>
              </a:r>
              <a:r>
                <a:rPr lang="en-US" sz="1000">
                  <a:solidFill>
                    <a:schemeClr val="lt1"/>
                  </a:solidFill>
                  <a:latin typeface="Arial"/>
                  <a:ea typeface="Arial"/>
                  <a:cs typeface="Arial"/>
                  <a:sym typeface="Arial"/>
                </a:rPr>
                <a:t>님을 </a:t>
              </a:r>
              <a:r>
                <a:rPr b="1" lang="en-US" sz="1000">
                  <a:solidFill>
                    <a:srgbClr val="00FF00"/>
                  </a:solidFill>
                  <a:latin typeface="Arial"/>
                  <a:ea typeface="Arial"/>
                  <a:cs typeface="Arial"/>
                  <a:sym typeface="Arial"/>
                </a:rPr>
                <a:t>[ 여왕 ]</a:t>
              </a:r>
              <a:r>
                <a:rPr lang="en-US" sz="1000">
                  <a:solidFill>
                    <a:schemeClr val="lt1"/>
                  </a:solidFill>
                  <a:latin typeface="Arial"/>
                  <a:ea typeface="Arial"/>
                  <a:cs typeface="Arial"/>
                  <a:sym typeface="Arial"/>
                </a:rPr>
                <a:t>에서 해제하였습니다.</a:t>
              </a:r>
            </a:p>
          </p:txBody>
        </p:sp>
        <p:cxnSp>
          <p:nvCxnSpPr>
            <p:cNvPr id="2100" name="Shape 2100"/>
            <p:cNvCxnSpPr/>
            <p:nvPr/>
          </p:nvCxnSpPr>
          <p:spPr>
            <a:xfrm>
              <a:off x="2755864" y="31143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101" name="Shape 2101"/>
            <p:cNvCxnSpPr/>
            <p:nvPr/>
          </p:nvCxnSpPr>
          <p:spPr>
            <a:xfrm>
              <a:off x="2763333" y="3679896"/>
              <a:ext cx="3264407" cy="0"/>
            </a:xfrm>
            <a:prstGeom prst="straightConnector1">
              <a:avLst/>
            </a:prstGeom>
            <a:noFill/>
            <a:ln cap="flat" cmpd="sng" w="12700">
              <a:solidFill>
                <a:schemeClr val="accent4"/>
              </a:solidFill>
              <a:prstDash val="solid"/>
              <a:miter/>
              <a:headEnd len="med" w="med" type="none"/>
              <a:tailEnd len="med" w="med" type="none"/>
            </a:ln>
          </p:spPr>
        </p:cxnSp>
      </p:grpSp>
      <p:sp>
        <p:nvSpPr>
          <p:cNvPr id="2102" name="Shape 2102"/>
          <p:cNvSpPr/>
          <p:nvPr/>
        </p:nvSpPr>
        <p:spPr>
          <a:xfrm>
            <a:off x="215538" y="142595"/>
            <a:ext cx="331693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해제(3)</a:t>
            </a:r>
          </a:p>
        </p:txBody>
      </p:sp>
      <p:cxnSp>
        <p:nvCxnSpPr>
          <p:cNvPr id="2103" name="Shape 210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104" name="Shape 2104"/>
          <p:cNvSpPr/>
          <p:nvPr/>
        </p:nvSpPr>
        <p:spPr>
          <a:xfrm>
            <a:off x="6850610" y="2789666"/>
            <a:ext cx="2446564" cy="104512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아무 영역이나 터치하면 팝업이 닫힌다.</a:t>
            </a:r>
          </a:p>
          <a:p>
            <a:pPr indent="0" lvl="0" marL="0" marR="0" rtl="0" algn="l">
              <a:spcBef>
                <a:spcPts val="0"/>
              </a:spcBef>
              <a:buSzPct val="25000"/>
              <a:buNone/>
            </a:pPr>
            <a:r>
              <a:rPr lang="en-US" sz="1000">
                <a:solidFill>
                  <a:schemeClr val="lt1"/>
                </a:solidFill>
                <a:latin typeface="Arial"/>
                <a:ea typeface="Arial"/>
                <a:cs typeface="Arial"/>
                <a:sym typeface="Arial"/>
              </a:rPr>
              <a:t>팝업이 닫힌 후에는 </a:t>
            </a:r>
            <a:r>
              <a:rPr b="1" lang="en-US" sz="1000">
                <a:solidFill>
                  <a:schemeClr val="lt1"/>
                </a:solidFill>
                <a:latin typeface="Arial"/>
                <a:ea typeface="Arial"/>
                <a:cs typeface="Arial"/>
                <a:sym typeface="Arial"/>
              </a:rPr>
              <a:t>[황성 내정 – 작위/노예 임명(1)] </a:t>
            </a:r>
            <a:r>
              <a:rPr lang="en-US" sz="1000">
                <a:solidFill>
                  <a:schemeClr val="lt1"/>
                </a:solidFill>
                <a:latin typeface="Arial"/>
                <a:ea typeface="Arial"/>
                <a:cs typeface="Arial"/>
                <a:sym typeface="Arial"/>
              </a:rPr>
              <a:t>페이지로 돌아간다</a:t>
            </a:r>
          </a:p>
          <a:p>
            <a:pPr indent="0" lvl="0" marL="0" marR="0" rtl="0" algn="l">
              <a:spcBef>
                <a:spcPts val="0"/>
              </a:spcBef>
              <a:buNone/>
            </a:pPr>
            <a:r>
              <a:t/>
            </a:r>
            <a:endParaRPr b="1" sz="1000">
              <a:solidFill>
                <a:schemeClr val="lt1"/>
              </a:solidFill>
              <a:latin typeface="Arial"/>
              <a:ea typeface="Arial"/>
              <a:cs typeface="Arial"/>
              <a:sym typeface="Arial"/>
            </a:endParaRPr>
          </a:p>
        </p:txBody>
      </p:sp>
      <p:sp>
        <p:nvSpPr>
          <p:cNvPr id="2105" name="Shape 2105"/>
          <p:cNvSpPr/>
          <p:nvPr/>
        </p:nvSpPr>
        <p:spPr>
          <a:xfrm>
            <a:off x="6871417" y="3992746"/>
            <a:ext cx="2446564" cy="104512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황제가 작위/노예를 해제하면 대륙에 시스템 팝업 알림으로 해제 사실이 공표 된다.</a:t>
            </a:r>
          </a:p>
          <a:p>
            <a:pPr indent="0" lvl="0" marL="0" marR="0" rtl="0" algn="l">
              <a:spcBef>
                <a:spcPts val="0"/>
              </a:spcBef>
              <a:buSzPct val="25000"/>
              <a:buNone/>
            </a:pPr>
            <a:r>
              <a:rPr b="1" lang="en-US" sz="1000">
                <a:solidFill>
                  <a:schemeClr val="lt1"/>
                </a:solidFill>
                <a:latin typeface="Arial"/>
                <a:ea typeface="Arial"/>
                <a:cs typeface="Arial"/>
                <a:sym typeface="Arial"/>
              </a:rPr>
              <a:t>시스템 팝업 알림과 함께 작위/노예의 효과들이 해제 된다.</a:t>
            </a:r>
          </a:p>
        </p:txBody>
      </p:sp>
      <p:cxnSp>
        <p:nvCxnSpPr>
          <p:cNvPr id="2106" name="Shape 2106"/>
          <p:cNvCxnSpPr>
            <a:stCxn id="2104" idx="1"/>
          </p:cNvCxnSpPr>
          <p:nvPr/>
        </p:nvCxnSpPr>
        <p:spPr>
          <a:xfrm flipH="1">
            <a:off x="5784110" y="3312230"/>
            <a:ext cx="1066500" cy="24000"/>
          </a:xfrm>
          <a:prstGeom prst="straightConnector1">
            <a:avLst/>
          </a:prstGeom>
          <a:noFill/>
          <a:ln cap="flat" cmpd="sng" w="28575">
            <a:solidFill>
              <a:srgbClr val="FF0000"/>
            </a:solidFill>
            <a:prstDash val="solid"/>
            <a:miter/>
            <a:headEnd len="med" w="med" type="none"/>
            <a:tailEnd len="lg" w="lg" type="triangle"/>
          </a:ln>
        </p:spPr>
      </p:cxnSp>
      <p:grpSp>
        <p:nvGrpSpPr>
          <p:cNvPr id="2107" name="Shape 2107"/>
          <p:cNvGrpSpPr/>
          <p:nvPr/>
        </p:nvGrpSpPr>
        <p:grpSpPr>
          <a:xfrm>
            <a:off x="8582366" y="5183022"/>
            <a:ext cx="3270503" cy="646572"/>
            <a:chOff x="7999285" y="3152100"/>
            <a:chExt cx="3270503" cy="646572"/>
          </a:xfrm>
        </p:grpSpPr>
        <p:sp>
          <p:nvSpPr>
            <p:cNvPr id="2108" name="Shape 2108"/>
            <p:cNvSpPr/>
            <p:nvPr/>
          </p:nvSpPr>
          <p:spPr>
            <a:xfrm>
              <a:off x="8020709" y="3152100"/>
              <a:ext cx="3198337" cy="646572"/>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09" name="Shape 2109"/>
            <p:cNvSpPr txBox="1"/>
            <p:nvPr/>
          </p:nvSpPr>
          <p:spPr>
            <a:xfrm>
              <a:off x="8075395" y="3244675"/>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lang="en-US" sz="1000">
                  <a:solidFill>
                    <a:schemeClr val="lt1"/>
                  </a:solidFill>
                  <a:latin typeface="Arial"/>
                  <a:ea typeface="Arial"/>
                  <a:cs typeface="Arial"/>
                  <a:sym typeface="Arial"/>
                </a:rPr>
                <a:t>님이 </a:t>
              </a:r>
              <a:r>
                <a:rPr b="1" lang="en-US" sz="1000">
                  <a:solidFill>
                    <a:srgbClr val="FFC000"/>
                  </a:solidFill>
                  <a:latin typeface="Arial"/>
                  <a:ea typeface="Arial"/>
                  <a:cs typeface="Arial"/>
                  <a:sym typeface="Arial"/>
                </a:rPr>
                <a:t>[유저 닉네임 1234567890] </a:t>
              </a:r>
              <a:r>
                <a:rPr lang="en-US" sz="1000">
                  <a:solidFill>
                    <a:schemeClr val="lt1"/>
                  </a:solidFill>
                  <a:latin typeface="Arial"/>
                  <a:ea typeface="Arial"/>
                  <a:cs typeface="Arial"/>
                  <a:sym typeface="Arial"/>
                </a:rPr>
                <a:t>을</a:t>
              </a:r>
              <a:r>
                <a:rPr b="1" lang="en-US" sz="1000">
                  <a:solidFill>
                    <a:schemeClr val="lt1"/>
                  </a:solidFill>
                  <a:latin typeface="Arial"/>
                  <a:ea typeface="Arial"/>
                  <a:cs typeface="Arial"/>
                  <a:sym typeface="Arial"/>
                </a:rPr>
                <a:t> </a:t>
              </a:r>
              <a:r>
                <a:rPr b="1" lang="en-US" sz="1000">
                  <a:solidFill>
                    <a:srgbClr val="00FF00"/>
                  </a:solidFill>
                  <a:latin typeface="Arial"/>
                  <a:ea typeface="Arial"/>
                  <a:cs typeface="Arial"/>
                  <a:sym typeface="Arial"/>
                </a:rPr>
                <a:t> [직위/노예 이름]</a:t>
              </a:r>
              <a:r>
                <a:rPr lang="en-US" sz="1000">
                  <a:solidFill>
                    <a:schemeClr val="lt1"/>
                  </a:solidFill>
                  <a:latin typeface="Arial"/>
                  <a:ea typeface="Arial"/>
                  <a:cs typeface="Arial"/>
                  <a:sym typeface="Arial"/>
                </a:rPr>
                <a:t>에서 해제 하셨습니다.</a:t>
              </a:r>
            </a:p>
          </p:txBody>
        </p:sp>
        <p:cxnSp>
          <p:nvCxnSpPr>
            <p:cNvPr id="2110" name="Shape 2110"/>
            <p:cNvCxnSpPr/>
            <p:nvPr/>
          </p:nvCxnSpPr>
          <p:spPr>
            <a:xfrm>
              <a:off x="7999285" y="319880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111" name="Shape 2111"/>
            <p:cNvCxnSpPr/>
            <p:nvPr/>
          </p:nvCxnSpPr>
          <p:spPr>
            <a:xfrm>
              <a:off x="8005381" y="3772982"/>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기능 설명(1)</a:t>
            </a:r>
          </a:p>
        </p:txBody>
      </p:sp>
      <p:cxnSp>
        <p:nvCxnSpPr>
          <p:cNvPr id="102" name="Shape 102"/>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03" name="Shape 103"/>
          <p:cNvSpPr/>
          <p:nvPr/>
        </p:nvSpPr>
        <p:spPr>
          <a:xfrm>
            <a:off x="398107" y="709320"/>
            <a:ext cx="10341427" cy="61863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dk1"/>
                </a:solidFill>
                <a:latin typeface="Arial"/>
                <a:ea typeface="Arial"/>
                <a:cs typeface="Arial"/>
                <a:sym typeface="Arial"/>
              </a:rPr>
              <a:t>★ 황성은 모든 대륙의 중앙에 존재하며 황성을 차지하는 자가 해당 대륙의 황제가 되어 강력한 영향력을 행사 할 수 있게 된다.</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 정의 및 설명</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황성은 대륙의 중앙에 존재하며 중앙 600:600좌표 타일을 중심으로 3*3타일을 점유 한다.(노란색+주황색 영역)</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유저의 공격에 의해 점령이 가능하다.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평소에 보호 상태로 유지 된다.(조정 가능하도록 구현)</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보호상태가 해제되면 점령이 가능하게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4개의 타워로 보호 받는다.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1명의 유저만 점령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집결 공격 할 수 </a:t>
            </a:r>
            <a:r>
              <a:rPr lang="en-US" sz="1200">
                <a:solidFill>
                  <a:schemeClr val="dk1"/>
                </a:solidFill>
              </a:rPr>
              <a:t>있</a:t>
            </a:r>
            <a:r>
              <a:rPr lang="en-US" sz="1200">
                <a:solidFill>
                  <a:schemeClr val="dk1"/>
                </a:solidFill>
                <a:latin typeface="Arial"/>
                <a:ea typeface="Arial"/>
                <a:cs typeface="Arial"/>
                <a:sym typeface="Arial"/>
              </a:rPr>
              <a:t>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점령 가능 시간이 끝날 때 점거한 유저가 황성의 주인인 황제가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황성에서 벌어지는 전투는 기본 전투 룰을 따른다.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 타워 </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황성을 기준으로 동/서/남/북 사방에 위치한다.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600:600 좌표타일을 기준으로 11*11의 영역 끝에 자리 한다.(녹색 영역)</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 타워는 황성과 함게 보호 상태로 변경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쟁탈전에 황성과 함께 보호 상태에서 해제된다.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 상태가 되면 주둔하고 있던 모든 병력을 자신의 타운으로 회군한다(행군)</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 필드</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600:600좌표 타일을 기준으로 11*11의 영역을 지칭한다.(흰색 영역)</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필드의 영역은 행군속도가 90% 감소한다.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필드에는 도시이동 및 빈 타일 점령이 불가능 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필드에는 시스템 오브젝트 및 유저 오브젝트가 생성 불가능 하다.(자원, 캠프, 몬스터 등)</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필드는 쟁탈전이 시작되어도 빈 타일 점유 및 타운 이동이 불가능 하다.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 에어리어(영역)</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600:600좌표 타일을 기준으로 50*50의 영역을 지칭한다.(COK의 갈색 황무지땅)</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에어리어에서는 행군 속도가 90% 감소한다.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에어리에에는 황성 필드에는 시스템 오브젝트 및 유저 오브젝트가 생성 가능하다.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필드는 언제든 빈 타일 점령 및 타운 이동이 가능하다.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pic>
        <p:nvPicPr>
          <p:cNvPr id="104" name="Shape 104"/>
          <p:cNvPicPr preferRelativeResize="0"/>
          <p:nvPr/>
        </p:nvPicPr>
        <p:blipFill rotWithShape="1">
          <a:blip r:embed="rId3">
            <a:alphaModFix/>
          </a:blip>
          <a:srcRect b="0" l="0" r="0" t="0"/>
          <a:stretch/>
        </p:blipFill>
        <p:spPr>
          <a:xfrm rot="2701235">
            <a:off x="7925615" y="2271711"/>
            <a:ext cx="2419349" cy="2314575"/>
          </a:xfrm>
          <a:prstGeom prst="rect">
            <a:avLst/>
          </a:prstGeom>
          <a:noFill/>
          <a:ln cap="flat" cmpd="sng" w="9525">
            <a:solidFill>
              <a:schemeClr val="dk1"/>
            </a:solidFill>
            <a:prstDash val="solid"/>
            <a:round/>
            <a:headEnd len="med" w="med" type="none"/>
            <a:tailEnd len="med" w="med"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6" name="Shape 2116"/>
        <p:cNvGrpSpPr/>
        <p:nvPr/>
      </p:nvGrpSpPr>
      <p:grpSpPr>
        <a:xfrm>
          <a:off x="0" y="0"/>
          <a:ext cx="0" cy="0"/>
          <a:chOff x="0" y="0"/>
          <a:chExt cx="0" cy="0"/>
        </a:xfrm>
      </p:grpSpPr>
      <p:pic>
        <p:nvPicPr>
          <p:cNvPr descr="http://cafeptthumb4.phinf.naver.net/20150225_287/zelkove_1424803088906TDfxi_JPEG/KakaoTalk_20150225_033649624.jpg?type=w740" id="2117" name="Shape 2117"/>
          <p:cNvPicPr preferRelativeResize="0"/>
          <p:nvPr/>
        </p:nvPicPr>
        <p:blipFill rotWithShape="1">
          <a:blip r:embed="rId3">
            <a:alphaModFix/>
          </a:blip>
          <a:srcRect b="0" l="0" r="0" t="0"/>
          <a:stretch/>
        </p:blipFill>
        <p:spPr>
          <a:xfrm>
            <a:off x="2796216" y="1035011"/>
            <a:ext cx="3189599" cy="5688000"/>
          </a:xfrm>
          <a:prstGeom prst="rect">
            <a:avLst/>
          </a:prstGeom>
          <a:noFill/>
          <a:ln>
            <a:noFill/>
          </a:ln>
        </p:spPr>
      </p:pic>
      <p:sp>
        <p:nvSpPr>
          <p:cNvPr id="2118" name="Shape 2118"/>
          <p:cNvSpPr/>
          <p:nvPr/>
        </p:nvSpPr>
        <p:spPr>
          <a:xfrm>
            <a:off x="215538" y="142595"/>
            <a:ext cx="442300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직접 임명/해임(1)</a:t>
            </a:r>
          </a:p>
        </p:txBody>
      </p:sp>
      <p:cxnSp>
        <p:nvCxnSpPr>
          <p:cNvPr id="2119" name="Shape 211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120" name="Shape 2120"/>
          <p:cNvSpPr/>
          <p:nvPr/>
        </p:nvSpPr>
        <p:spPr>
          <a:xfrm>
            <a:off x="6075128" y="521256"/>
            <a:ext cx="6116871" cy="120032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다른 영주의 성을 직접 선택하여 작위/노예를 임명/해제 할 수 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황제가 다른 영주의 성을 터치하면 성 중앙에 액션버튼 하나가 추가 된다.</a:t>
            </a:r>
          </a:p>
          <a:p>
            <a:pPr indent="-171450" lvl="1" marL="628650" marR="0" rtl="0" algn="l">
              <a:spcBef>
                <a:spcPts val="0"/>
              </a:spcBef>
              <a:buClr>
                <a:schemeClr val="dk1"/>
              </a:buClr>
              <a:buSzPct val="100000"/>
              <a:buFont typeface="Noto Sans Symbols"/>
              <a:buChar char="✓"/>
            </a:pPr>
            <a:r>
              <a:rPr b="0" i="0" lang="en-US" sz="1200" u="none" cap="none" strike="noStrike">
                <a:solidFill>
                  <a:schemeClr val="dk1"/>
                </a:solidFill>
                <a:latin typeface="Arial"/>
                <a:ea typeface="Arial"/>
                <a:cs typeface="Arial"/>
                <a:sym typeface="Arial"/>
              </a:rPr>
              <a:t>작위/노예에 임명되어 있는 유저의 성 = 해제</a:t>
            </a:r>
          </a:p>
          <a:p>
            <a:pPr indent="-171450" lvl="1" marL="628650" marR="0" rtl="0" algn="l">
              <a:spcBef>
                <a:spcPts val="0"/>
              </a:spcBef>
              <a:buClr>
                <a:schemeClr val="dk1"/>
              </a:buClr>
              <a:buSzPct val="100000"/>
              <a:buFont typeface="Noto Sans Symbols"/>
              <a:buChar char="✓"/>
            </a:pPr>
            <a:r>
              <a:rPr b="0" i="0" lang="en-US" sz="1200" u="none" cap="none" strike="noStrike">
                <a:solidFill>
                  <a:schemeClr val="dk1"/>
                </a:solidFill>
                <a:latin typeface="Arial"/>
                <a:ea typeface="Arial"/>
                <a:cs typeface="Arial"/>
                <a:sym typeface="Arial"/>
              </a:rPr>
              <a:t>작위/노예에 임명되어 있지 않은 유저의 성 = 임명</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영주성을 직접 터치하여 임명하는 경우 다른 임명/해제 UI 를 통해 임명/해제가 가능하다.</a:t>
            </a:r>
          </a:p>
        </p:txBody>
      </p:sp>
      <p:sp>
        <p:nvSpPr>
          <p:cNvPr id="2121" name="Shape 2121"/>
          <p:cNvSpPr/>
          <p:nvPr/>
        </p:nvSpPr>
        <p:spPr>
          <a:xfrm>
            <a:off x="3856592" y="3311610"/>
            <a:ext cx="781952" cy="774356"/>
          </a:xfrm>
          <a:prstGeom prst="ellipse">
            <a:avLst/>
          </a:prstGeom>
          <a:noFill/>
          <a:ln cap="flat" cmpd="sng" w="57150">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6" name="Shape 2126"/>
        <p:cNvGrpSpPr/>
        <p:nvPr/>
      </p:nvGrpSpPr>
      <p:grpSpPr>
        <a:xfrm>
          <a:off x="0" y="0"/>
          <a:ext cx="0" cy="0"/>
          <a:chOff x="0" y="0"/>
          <a:chExt cx="0" cy="0"/>
        </a:xfrm>
      </p:grpSpPr>
      <p:pic>
        <p:nvPicPr>
          <p:cNvPr descr="http://cafeptthumb4.phinf.naver.net/20150225_287/zelkove_1424803088906TDfxi_JPEG/KakaoTalk_20150225_033649624.jpg?type=w740" id="2127" name="Shape 2127"/>
          <p:cNvPicPr preferRelativeResize="0"/>
          <p:nvPr/>
        </p:nvPicPr>
        <p:blipFill rotWithShape="1">
          <a:blip r:embed="rId3">
            <a:alphaModFix/>
          </a:blip>
          <a:srcRect b="0" l="0" r="0" t="0"/>
          <a:stretch/>
        </p:blipFill>
        <p:spPr>
          <a:xfrm>
            <a:off x="2796216" y="1035011"/>
            <a:ext cx="3189599" cy="5688000"/>
          </a:xfrm>
          <a:prstGeom prst="rect">
            <a:avLst/>
          </a:prstGeom>
          <a:solidFill>
            <a:schemeClr val="dk1"/>
          </a:solidFill>
          <a:ln cap="flat" cmpd="sng" w="9525">
            <a:solidFill>
              <a:schemeClr val="dk1"/>
            </a:solidFill>
            <a:prstDash val="solid"/>
            <a:round/>
            <a:headEnd len="med" w="med" type="none"/>
            <a:tailEnd len="med" w="med" type="none"/>
          </a:ln>
        </p:spPr>
      </p:pic>
      <p:sp>
        <p:nvSpPr>
          <p:cNvPr id="2128" name="Shape 2128"/>
          <p:cNvSpPr/>
          <p:nvPr/>
        </p:nvSpPr>
        <p:spPr>
          <a:xfrm>
            <a:off x="2787790" y="1037805"/>
            <a:ext cx="3208450" cy="2514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600">
                <a:solidFill>
                  <a:schemeClr val="lt1"/>
                </a:solidFill>
                <a:latin typeface="Arial"/>
                <a:ea typeface="Arial"/>
                <a:cs typeface="Arial"/>
                <a:sym typeface="Arial"/>
              </a:rPr>
              <a:t>임명</a:t>
            </a:r>
          </a:p>
        </p:txBody>
      </p:sp>
      <p:sp>
        <p:nvSpPr>
          <p:cNvPr id="2129" name="Shape 212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0" name="Shape 213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131" name="Shape 2131"/>
          <p:cNvSpPr/>
          <p:nvPr/>
        </p:nvSpPr>
        <p:spPr>
          <a:xfrm>
            <a:off x="4309241" y="1289304"/>
            <a:ext cx="1681787" cy="391222"/>
          </a:xfrm>
          <a:prstGeom prst="round2SameRect">
            <a:avLst>
              <a:gd fmla="val 50000" name="adj1"/>
              <a:gd fmla="val 0" name="adj2"/>
            </a:avLst>
          </a:prstGeom>
          <a:solidFill>
            <a:schemeClr val="l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노예</a:t>
            </a:r>
          </a:p>
        </p:txBody>
      </p:sp>
      <p:sp>
        <p:nvSpPr>
          <p:cNvPr id="2132" name="Shape 2132"/>
          <p:cNvSpPr/>
          <p:nvPr/>
        </p:nvSpPr>
        <p:spPr>
          <a:xfrm>
            <a:off x="2796216" y="1289304"/>
            <a:ext cx="1684343" cy="391222"/>
          </a:xfrm>
          <a:prstGeom prst="round2SameRect">
            <a:avLst>
              <a:gd fmla="val 50000" name="adj1"/>
              <a:gd fmla="val 0"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작위</a:t>
            </a:r>
          </a:p>
        </p:txBody>
      </p:sp>
      <p:sp>
        <p:nvSpPr>
          <p:cNvPr id="2133" name="Shape 2133"/>
          <p:cNvSpPr/>
          <p:nvPr/>
        </p:nvSpPr>
        <p:spPr>
          <a:xfrm>
            <a:off x="2796216" y="1680525"/>
            <a:ext cx="3189599" cy="441931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4" name="Shape 2134"/>
          <p:cNvSpPr/>
          <p:nvPr/>
        </p:nvSpPr>
        <p:spPr>
          <a:xfrm>
            <a:off x="2889446" y="1773841"/>
            <a:ext cx="2990145" cy="4218935"/>
          </a:xfrm>
          <a:prstGeom prst="rect">
            <a:avLst/>
          </a:prstGeom>
          <a:solidFill>
            <a:schemeClr val="dk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5" name="Shape 2135"/>
          <p:cNvSpPr/>
          <p:nvPr/>
        </p:nvSpPr>
        <p:spPr>
          <a:xfrm>
            <a:off x="2973992" y="1853190"/>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6" name="Shape 2136"/>
          <p:cNvSpPr/>
          <p:nvPr/>
        </p:nvSpPr>
        <p:spPr>
          <a:xfrm>
            <a:off x="2973992" y="2833473"/>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7" name="Shape 2137"/>
          <p:cNvSpPr/>
          <p:nvPr/>
        </p:nvSpPr>
        <p:spPr>
          <a:xfrm>
            <a:off x="2973992" y="3813755"/>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8" name="Shape 2138"/>
          <p:cNvSpPr/>
          <p:nvPr/>
        </p:nvSpPr>
        <p:spPr>
          <a:xfrm>
            <a:off x="2973992" y="4794039"/>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39" name="Shape 2139"/>
          <p:cNvSpPr/>
          <p:nvPr/>
        </p:nvSpPr>
        <p:spPr>
          <a:xfrm>
            <a:off x="2973992" y="5730546"/>
            <a:ext cx="2839339" cy="262230"/>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0" name="Shape 2140"/>
          <p:cNvSpPr/>
          <p:nvPr/>
        </p:nvSpPr>
        <p:spPr>
          <a:xfrm>
            <a:off x="3028828" y="2153409"/>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1" name="Shape 2141"/>
          <p:cNvSpPr/>
          <p:nvPr/>
        </p:nvSpPr>
        <p:spPr>
          <a:xfrm>
            <a:off x="3349300" y="1915159"/>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2" name="Shape 2142"/>
          <p:cNvSpPr/>
          <p:nvPr/>
        </p:nvSpPr>
        <p:spPr>
          <a:xfrm>
            <a:off x="3026430" y="3154433"/>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3" name="Shape 2143"/>
          <p:cNvSpPr/>
          <p:nvPr/>
        </p:nvSpPr>
        <p:spPr>
          <a:xfrm>
            <a:off x="3026430" y="4145655"/>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4" name="Shape 2144"/>
          <p:cNvSpPr/>
          <p:nvPr/>
        </p:nvSpPr>
        <p:spPr>
          <a:xfrm>
            <a:off x="3026430" y="5115000"/>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5" name="Shape 2145"/>
          <p:cNvSpPr/>
          <p:nvPr/>
        </p:nvSpPr>
        <p:spPr>
          <a:xfrm>
            <a:off x="3349300" y="290361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6" name="Shape 2146"/>
          <p:cNvSpPr/>
          <p:nvPr/>
        </p:nvSpPr>
        <p:spPr>
          <a:xfrm>
            <a:off x="3346862" y="387278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7" name="Shape 2147"/>
          <p:cNvSpPr/>
          <p:nvPr/>
        </p:nvSpPr>
        <p:spPr>
          <a:xfrm>
            <a:off x="3346862" y="4849530"/>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8" name="Shape 2148"/>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49" name="Shape 2149"/>
          <p:cNvSpPr/>
          <p:nvPr/>
        </p:nvSpPr>
        <p:spPr>
          <a:xfrm>
            <a:off x="4983666" y="633403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임명하기</a:t>
            </a:r>
          </a:p>
        </p:txBody>
      </p:sp>
      <p:sp>
        <p:nvSpPr>
          <p:cNvPr id="2150" name="Shape 2150"/>
          <p:cNvSpPr/>
          <p:nvPr/>
        </p:nvSpPr>
        <p:spPr>
          <a:xfrm>
            <a:off x="3442235" y="4915755"/>
            <a:ext cx="482261" cy="510241"/>
          </a:xfrm>
          <a:prstGeom prst="rect">
            <a:avLst/>
          </a:prstGeom>
          <a:blipFill rotWithShape="1">
            <a:blip r:embed="rId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51" name="Shape 2151"/>
          <p:cNvSpPr txBox="1"/>
          <p:nvPr/>
        </p:nvSpPr>
        <p:spPr>
          <a:xfrm>
            <a:off x="3041125" y="2499214"/>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152" name="Shape 2152"/>
          <p:cNvSpPr txBox="1"/>
          <p:nvPr/>
        </p:nvSpPr>
        <p:spPr>
          <a:xfrm>
            <a:off x="3026685" y="3483571"/>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153" name="Shape 2153"/>
          <p:cNvSpPr txBox="1"/>
          <p:nvPr/>
        </p:nvSpPr>
        <p:spPr>
          <a:xfrm>
            <a:off x="3453885" y="4441364"/>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남작</a:t>
            </a:r>
          </a:p>
        </p:txBody>
      </p:sp>
      <p:sp>
        <p:nvSpPr>
          <p:cNvPr id="2154" name="Shape 2154"/>
          <p:cNvSpPr txBox="1"/>
          <p:nvPr/>
        </p:nvSpPr>
        <p:spPr>
          <a:xfrm>
            <a:off x="3462794" y="5445557"/>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기사</a:t>
            </a:r>
          </a:p>
        </p:txBody>
      </p:sp>
      <p:sp>
        <p:nvSpPr>
          <p:cNvPr id="2155" name="Shape 2155"/>
          <p:cNvSpPr/>
          <p:nvPr/>
        </p:nvSpPr>
        <p:spPr>
          <a:xfrm>
            <a:off x="3433328" y="1957584"/>
            <a:ext cx="482261" cy="510241"/>
          </a:xfrm>
          <a:prstGeom prst="rect">
            <a:avLst/>
          </a:prstGeom>
          <a:blipFill rotWithShape="1">
            <a:blip r:embed="rId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56" name="Shape 2156"/>
          <p:cNvSpPr/>
          <p:nvPr/>
        </p:nvSpPr>
        <p:spPr>
          <a:xfrm>
            <a:off x="3437332" y="2957135"/>
            <a:ext cx="482261" cy="510241"/>
          </a:xfrm>
          <a:prstGeom prst="rect">
            <a:avLst/>
          </a:prstGeom>
          <a:blipFill rotWithShape="1">
            <a:blip r:embed="rId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57" name="Shape 2157"/>
          <p:cNvSpPr/>
          <p:nvPr/>
        </p:nvSpPr>
        <p:spPr>
          <a:xfrm>
            <a:off x="3433328" y="3924271"/>
            <a:ext cx="482261" cy="510241"/>
          </a:xfrm>
          <a:prstGeom prst="rect">
            <a:avLst/>
          </a:prstGeom>
          <a:blipFill rotWithShape="1">
            <a:blip r:embed="rId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58" name="Shape 2158"/>
          <p:cNvSpPr/>
          <p:nvPr/>
        </p:nvSpPr>
        <p:spPr>
          <a:xfrm>
            <a:off x="4072971" y="1972028"/>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59" name="Shape 2159"/>
          <p:cNvSpPr txBox="1"/>
          <p:nvPr/>
        </p:nvSpPr>
        <p:spPr>
          <a:xfrm>
            <a:off x="4082773" y="193117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60" name="Shape 2160"/>
          <p:cNvSpPr/>
          <p:nvPr/>
        </p:nvSpPr>
        <p:spPr>
          <a:xfrm>
            <a:off x="4072971" y="214524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61" name="Shape 2161"/>
          <p:cNvSpPr txBox="1"/>
          <p:nvPr/>
        </p:nvSpPr>
        <p:spPr>
          <a:xfrm>
            <a:off x="4082773" y="21043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62" name="Shape 2162"/>
          <p:cNvSpPr/>
          <p:nvPr/>
        </p:nvSpPr>
        <p:spPr>
          <a:xfrm>
            <a:off x="4072971" y="232990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63" name="Shape 2163"/>
          <p:cNvSpPr txBox="1"/>
          <p:nvPr/>
        </p:nvSpPr>
        <p:spPr>
          <a:xfrm>
            <a:off x="4074444" y="228740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64" name="Shape 2164"/>
          <p:cNvSpPr/>
          <p:nvPr/>
        </p:nvSpPr>
        <p:spPr>
          <a:xfrm>
            <a:off x="4070703" y="2951889"/>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65" name="Shape 2165"/>
          <p:cNvSpPr txBox="1"/>
          <p:nvPr/>
        </p:nvSpPr>
        <p:spPr>
          <a:xfrm>
            <a:off x="4080503" y="291103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66" name="Shape 2166"/>
          <p:cNvSpPr/>
          <p:nvPr/>
        </p:nvSpPr>
        <p:spPr>
          <a:xfrm>
            <a:off x="4070703" y="312510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67" name="Shape 2167"/>
          <p:cNvSpPr txBox="1"/>
          <p:nvPr/>
        </p:nvSpPr>
        <p:spPr>
          <a:xfrm>
            <a:off x="4080503" y="308425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68" name="Shape 2168"/>
          <p:cNvSpPr/>
          <p:nvPr/>
        </p:nvSpPr>
        <p:spPr>
          <a:xfrm>
            <a:off x="4070703" y="330976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69" name="Shape 2169"/>
          <p:cNvSpPr txBox="1"/>
          <p:nvPr/>
        </p:nvSpPr>
        <p:spPr>
          <a:xfrm>
            <a:off x="4072176" y="326726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70" name="Shape 2170"/>
          <p:cNvSpPr/>
          <p:nvPr/>
        </p:nvSpPr>
        <p:spPr>
          <a:xfrm>
            <a:off x="4070703" y="393521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71" name="Shape 2171"/>
          <p:cNvSpPr txBox="1"/>
          <p:nvPr/>
        </p:nvSpPr>
        <p:spPr>
          <a:xfrm>
            <a:off x="4080503" y="389435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72" name="Shape 2172"/>
          <p:cNvSpPr/>
          <p:nvPr/>
        </p:nvSpPr>
        <p:spPr>
          <a:xfrm>
            <a:off x="4070703" y="410843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73" name="Shape 2173"/>
          <p:cNvSpPr txBox="1"/>
          <p:nvPr/>
        </p:nvSpPr>
        <p:spPr>
          <a:xfrm>
            <a:off x="4080503" y="406757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74" name="Shape 2174"/>
          <p:cNvSpPr/>
          <p:nvPr/>
        </p:nvSpPr>
        <p:spPr>
          <a:xfrm>
            <a:off x="4070703" y="429309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75" name="Shape 2175"/>
          <p:cNvSpPr txBox="1"/>
          <p:nvPr/>
        </p:nvSpPr>
        <p:spPr>
          <a:xfrm>
            <a:off x="4072176" y="42505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76" name="Shape 2176"/>
          <p:cNvSpPr/>
          <p:nvPr/>
        </p:nvSpPr>
        <p:spPr>
          <a:xfrm>
            <a:off x="4069580" y="492328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77" name="Shape 2177"/>
          <p:cNvSpPr txBox="1"/>
          <p:nvPr/>
        </p:nvSpPr>
        <p:spPr>
          <a:xfrm>
            <a:off x="4079382" y="488242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78" name="Shape 2178"/>
          <p:cNvSpPr/>
          <p:nvPr/>
        </p:nvSpPr>
        <p:spPr>
          <a:xfrm>
            <a:off x="4069580" y="509650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79" name="Shape 2179"/>
          <p:cNvSpPr txBox="1"/>
          <p:nvPr/>
        </p:nvSpPr>
        <p:spPr>
          <a:xfrm>
            <a:off x="4079382" y="5055644"/>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80" name="Shape 2180"/>
          <p:cNvSpPr/>
          <p:nvPr/>
        </p:nvSpPr>
        <p:spPr>
          <a:xfrm>
            <a:off x="4069580" y="528116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181" name="Shape 2181"/>
          <p:cNvSpPr txBox="1"/>
          <p:nvPr/>
        </p:nvSpPr>
        <p:spPr>
          <a:xfrm>
            <a:off x="4071053" y="523866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182" name="Shape 2182"/>
          <p:cNvSpPr/>
          <p:nvPr/>
        </p:nvSpPr>
        <p:spPr>
          <a:xfrm>
            <a:off x="2794861" y="4745419"/>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183" name="Shape 2183"/>
          <p:cNvSpPr/>
          <p:nvPr/>
        </p:nvSpPr>
        <p:spPr>
          <a:xfrm>
            <a:off x="215538" y="142595"/>
            <a:ext cx="442300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작위/노예 직접 임명/해임(1)</a:t>
            </a:r>
          </a:p>
        </p:txBody>
      </p:sp>
      <p:cxnSp>
        <p:nvCxnSpPr>
          <p:cNvPr id="2184" name="Shape 218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185" name="Shape 2185"/>
          <p:cNvSpPr/>
          <p:nvPr/>
        </p:nvSpPr>
        <p:spPr>
          <a:xfrm>
            <a:off x="6840453" y="1128167"/>
            <a:ext cx="2446564" cy="542262"/>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작위/노예의 리스트를 보여 준다.</a:t>
            </a:r>
          </a:p>
          <a:p>
            <a:pPr indent="0" lvl="0" marL="0" marR="0" rtl="0" algn="l">
              <a:spcBef>
                <a:spcPts val="0"/>
              </a:spcBef>
              <a:buSzPct val="25000"/>
              <a:buNone/>
            </a:pPr>
            <a:r>
              <a:rPr b="1" lang="en-US" sz="1000">
                <a:solidFill>
                  <a:schemeClr val="lt1"/>
                </a:solidFill>
                <a:latin typeface="Arial"/>
                <a:ea typeface="Arial"/>
                <a:cs typeface="Arial"/>
                <a:sym typeface="Arial"/>
              </a:rPr>
              <a:t>작위와 노예는 탭으로 구분한다.</a:t>
            </a:r>
          </a:p>
          <a:p>
            <a:pPr indent="0" lvl="0" marL="0" marR="0" rtl="0" algn="l">
              <a:spcBef>
                <a:spcPts val="0"/>
              </a:spcBef>
              <a:buSzPct val="25000"/>
              <a:buNone/>
            </a:pPr>
            <a:r>
              <a:rPr b="1" lang="en-US" sz="1000">
                <a:solidFill>
                  <a:schemeClr val="lt1"/>
                </a:solidFill>
                <a:latin typeface="Arial"/>
                <a:ea typeface="Arial"/>
                <a:cs typeface="Arial"/>
                <a:sym typeface="Arial"/>
              </a:rPr>
              <a:t>탭을 선택하면 리스트가 변경 된다.</a:t>
            </a:r>
          </a:p>
        </p:txBody>
      </p:sp>
      <p:cxnSp>
        <p:nvCxnSpPr>
          <p:cNvPr id="2186" name="Shape 2186"/>
          <p:cNvCxnSpPr>
            <a:stCxn id="2185" idx="1"/>
          </p:cNvCxnSpPr>
          <p:nvPr/>
        </p:nvCxnSpPr>
        <p:spPr>
          <a:xfrm flipH="1">
            <a:off x="5783853" y="1399298"/>
            <a:ext cx="1056600" cy="37200"/>
          </a:xfrm>
          <a:prstGeom prst="straightConnector1">
            <a:avLst/>
          </a:prstGeom>
          <a:noFill/>
          <a:ln cap="flat" cmpd="sng" w="28575">
            <a:solidFill>
              <a:srgbClr val="FF0000"/>
            </a:solidFill>
            <a:prstDash val="solid"/>
            <a:miter/>
            <a:headEnd len="med" w="med" type="none"/>
            <a:tailEnd len="lg" w="lg" type="triangle"/>
          </a:ln>
        </p:spPr>
      </p:cxnSp>
      <p:sp>
        <p:nvSpPr>
          <p:cNvPr id="2187" name="Shape 2187"/>
          <p:cNvSpPr/>
          <p:nvPr/>
        </p:nvSpPr>
        <p:spPr>
          <a:xfrm>
            <a:off x="6818742" y="2280881"/>
            <a:ext cx="2446564" cy="542262"/>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작위/노예의 리스트에 임명되어 있는 경우 임명된 사람의 닉네임과 프로필 사진이 출력된다.</a:t>
            </a:r>
          </a:p>
        </p:txBody>
      </p:sp>
      <p:sp>
        <p:nvSpPr>
          <p:cNvPr id="2188" name="Shape 2188"/>
          <p:cNvSpPr/>
          <p:nvPr/>
        </p:nvSpPr>
        <p:spPr>
          <a:xfrm>
            <a:off x="6840453" y="3084252"/>
            <a:ext cx="2446564" cy="542262"/>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임명된 사람이 없는 경우 작위/노예의 아이콘과 작위/노예의 이름을 표기 한다.</a:t>
            </a:r>
          </a:p>
        </p:txBody>
      </p:sp>
      <p:cxnSp>
        <p:nvCxnSpPr>
          <p:cNvPr id="2189" name="Shape 2189"/>
          <p:cNvCxnSpPr>
            <a:stCxn id="2187" idx="1"/>
          </p:cNvCxnSpPr>
          <p:nvPr/>
        </p:nvCxnSpPr>
        <p:spPr>
          <a:xfrm rot="10800000">
            <a:off x="5726442" y="2525012"/>
            <a:ext cx="1092300" cy="27000"/>
          </a:xfrm>
          <a:prstGeom prst="straightConnector1">
            <a:avLst/>
          </a:prstGeom>
          <a:noFill/>
          <a:ln cap="flat" cmpd="sng" w="28575">
            <a:solidFill>
              <a:srgbClr val="FF0000"/>
            </a:solidFill>
            <a:prstDash val="solid"/>
            <a:miter/>
            <a:headEnd len="med" w="med" type="none"/>
            <a:tailEnd len="lg" w="lg" type="triangle"/>
          </a:ln>
        </p:spPr>
      </p:cxnSp>
      <p:cxnSp>
        <p:nvCxnSpPr>
          <p:cNvPr id="2190" name="Shape 2190"/>
          <p:cNvCxnSpPr>
            <a:stCxn id="2188" idx="1"/>
          </p:cNvCxnSpPr>
          <p:nvPr/>
        </p:nvCxnSpPr>
        <p:spPr>
          <a:xfrm flipH="1">
            <a:off x="5742153" y="3355383"/>
            <a:ext cx="1098300" cy="1208100"/>
          </a:xfrm>
          <a:prstGeom prst="straightConnector1">
            <a:avLst/>
          </a:prstGeom>
          <a:noFill/>
          <a:ln cap="flat" cmpd="sng" w="28575">
            <a:solidFill>
              <a:srgbClr val="FF0000"/>
            </a:solidFill>
            <a:prstDash val="solid"/>
            <a:miter/>
            <a:headEnd len="med" w="med" type="none"/>
            <a:tailEnd len="lg" w="lg" type="triangle"/>
          </a:ln>
        </p:spPr>
      </p:cxnSp>
      <p:sp>
        <p:nvSpPr>
          <p:cNvPr id="2191" name="Shape 2191"/>
          <p:cNvSpPr/>
          <p:nvPr/>
        </p:nvSpPr>
        <p:spPr>
          <a:xfrm>
            <a:off x="96272" y="1861548"/>
            <a:ext cx="2446564" cy="126355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.채크 박스를 터치하면 체크 표시가 된다.</a:t>
            </a:r>
          </a:p>
          <a:p>
            <a:pPr indent="0" lvl="0" marL="0" marR="0" rtl="0" algn="l">
              <a:spcBef>
                <a:spcPts val="0"/>
              </a:spcBef>
              <a:buSzPct val="25000"/>
              <a:buNone/>
            </a:pPr>
            <a:r>
              <a:rPr b="1" lang="en-US" sz="1000">
                <a:solidFill>
                  <a:schemeClr val="lt1"/>
                </a:solidFill>
                <a:latin typeface="Arial"/>
                <a:ea typeface="Arial"/>
                <a:cs typeface="Arial"/>
                <a:sym typeface="Arial"/>
              </a:rPr>
              <a:t>체크한 작위의 상태에 따라 하단의 임명/해제가 변경된다.</a:t>
            </a:r>
          </a:p>
          <a:p>
            <a:pPr indent="0" lvl="0" marL="0" marR="0" rtl="0" algn="l">
              <a:spcBef>
                <a:spcPts val="0"/>
              </a:spcBef>
              <a:buSzPct val="25000"/>
              <a:buNone/>
            </a:pPr>
            <a:r>
              <a:rPr b="1" lang="en-US" sz="1000">
                <a:solidFill>
                  <a:schemeClr val="lt1"/>
                </a:solidFill>
                <a:latin typeface="Arial"/>
                <a:ea typeface="Arial"/>
                <a:cs typeface="Arial"/>
                <a:sym typeface="Arial"/>
              </a:rPr>
              <a:t>임명 창에서 채크 박스는 다중으로 선택 할 수 없다.</a:t>
            </a:r>
          </a:p>
        </p:txBody>
      </p:sp>
      <p:cxnSp>
        <p:nvCxnSpPr>
          <p:cNvPr id="2192" name="Shape 2192"/>
          <p:cNvCxnSpPr>
            <a:stCxn id="2191" idx="3"/>
          </p:cNvCxnSpPr>
          <p:nvPr/>
        </p:nvCxnSpPr>
        <p:spPr>
          <a:xfrm flipH="1" rot="10800000">
            <a:off x="2542837" y="2277328"/>
            <a:ext cx="613200" cy="2160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7" name="Shape 2197"/>
        <p:cNvGrpSpPr/>
        <p:nvPr/>
      </p:nvGrpSpPr>
      <p:grpSpPr>
        <a:xfrm>
          <a:off x="0" y="0"/>
          <a:ext cx="0" cy="0"/>
          <a:chOff x="0" y="0"/>
          <a:chExt cx="0" cy="0"/>
        </a:xfrm>
      </p:grpSpPr>
      <p:pic>
        <p:nvPicPr>
          <p:cNvPr descr="http://cafeptthumb4.phinf.naver.net/20150225_287/zelkove_1424803088906TDfxi_JPEG/KakaoTalk_20150225_033649624.jpg?type=w740" id="2198" name="Shape 2198"/>
          <p:cNvPicPr preferRelativeResize="0"/>
          <p:nvPr/>
        </p:nvPicPr>
        <p:blipFill rotWithShape="1">
          <a:blip r:embed="rId3">
            <a:alphaModFix/>
          </a:blip>
          <a:srcRect b="0" l="0" r="0" t="0"/>
          <a:stretch/>
        </p:blipFill>
        <p:spPr>
          <a:xfrm>
            <a:off x="2796216" y="1035011"/>
            <a:ext cx="3189599" cy="5688000"/>
          </a:xfrm>
          <a:prstGeom prst="rect">
            <a:avLst/>
          </a:prstGeom>
          <a:solidFill>
            <a:schemeClr val="dk1"/>
          </a:solidFill>
          <a:ln cap="flat" cmpd="sng" w="9525">
            <a:solidFill>
              <a:schemeClr val="dk1"/>
            </a:solidFill>
            <a:prstDash val="solid"/>
            <a:round/>
            <a:headEnd len="med" w="med" type="none"/>
            <a:tailEnd len="med" w="med" type="none"/>
          </a:ln>
        </p:spPr>
      </p:pic>
      <p:sp>
        <p:nvSpPr>
          <p:cNvPr id="2199" name="Shape 2199"/>
          <p:cNvSpPr/>
          <p:nvPr/>
        </p:nvSpPr>
        <p:spPr>
          <a:xfrm>
            <a:off x="81416" y="131339"/>
            <a:ext cx="475803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이 보기(3)-2 국왕의 작위 임명 UI</a:t>
            </a:r>
          </a:p>
        </p:txBody>
      </p:sp>
      <p:sp>
        <p:nvSpPr>
          <p:cNvPr id="2200" name="Shape 2200"/>
          <p:cNvSpPr/>
          <p:nvPr/>
        </p:nvSpPr>
        <p:spPr>
          <a:xfrm>
            <a:off x="2787790" y="1037805"/>
            <a:ext cx="3208450" cy="2514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600">
                <a:solidFill>
                  <a:schemeClr val="lt1"/>
                </a:solidFill>
                <a:latin typeface="Arial"/>
                <a:ea typeface="Arial"/>
                <a:cs typeface="Arial"/>
                <a:sym typeface="Arial"/>
              </a:rPr>
              <a:t>임명</a:t>
            </a:r>
          </a:p>
        </p:txBody>
      </p:sp>
      <p:sp>
        <p:nvSpPr>
          <p:cNvPr id="2201" name="Shape 220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02" name="Shape 220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203" name="Shape 2203"/>
          <p:cNvSpPr/>
          <p:nvPr/>
        </p:nvSpPr>
        <p:spPr>
          <a:xfrm>
            <a:off x="4309241" y="1289304"/>
            <a:ext cx="1681787" cy="391222"/>
          </a:xfrm>
          <a:prstGeom prst="round2SameRect">
            <a:avLst>
              <a:gd fmla="val 50000" name="adj1"/>
              <a:gd fmla="val 0" name="adj2"/>
            </a:avLst>
          </a:prstGeom>
          <a:solidFill>
            <a:schemeClr val="l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노예</a:t>
            </a:r>
          </a:p>
        </p:txBody>
      </p:sp>
      <p:sp>
        <p:nvSpPr>
          <p:cNvPr id="2204" name="Shape 2204"/>
          <p:cNvSpPr/>
          <p:nvPr/>
        </p:nvSpPr>
        <p:spPr>
          <a:xfrm>
            <a:off x="2796216" y="1289304"/>
            <a:ext cx="1684343" cy="391222"/>
          </a:xfrm>
          <a:prstGeom prst="round2SameRect">
            <a:avLst>
              <a:gd fmla="val 50000" name="adj1"/>
              <a:gd fmla="val 0"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작위</a:t>
            </a:r>
          </a:p>
        </p:txBody>
      </p:sp>
      <p:sp>
        <p:nvSpPr>
          <p:cNvPr id="2205" name="Shape 2205"/>
          <p:cNvSpPr/>
          <p:nvPr/>
        </p:nvSpPr>
        <p:spPr>
          <a:xfrm>
            <a:off x="2796216" y="1680525"/>
            <a:ext cx="3189599" cy="441931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06" name="Shape 2206"/>
          <p:cNvSpPr/>
          <p:nvPr/>
        </p:nvSpPr>
        <p:spPr>
          <a:xfrm>
            <a:off x="2889446" y="1773841"/>
            <a:ext cx="2990145" cy="4218935"/>
          </a:xfrm>
          <a:prstGeom prst="rect">
            <a:avLst/>
          </a:prstGeom>
          <a:solidFill>
            <a:schemeClr val="dk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07" name="Shape 2207"/>
          <p:cNvSpPr/>
          <p:nvPr/>
        </p:nvSpPr>
        <p:spPr>
          <a:xfrm>
            <a:off x="2973992" y="1853190"/>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08" name="Shape 2208"/>
          <p:cNvSpPr/>
          <p:nvPr/>
        </p:nvSpPr>
        <p:spPr>
          <a:xfrm>
            <a:off x="2973992" y="2833473"/>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09" name="Shape 2209"/>
          <p:cNvSpPr/>
          <p:nvPr/>
        </p:nvSpPr>
        <p:spPr>
          <a:xfrm>
            <a:off x="2973992" y="3813755"/>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0" name="Shape 2210"/>
          <p:cNvSpPr/>
          <p:nvPr/>
        </p:nvSpPr>
        <p:spPr>
          <a:xfrm>
            <a:off x="2973992" y="4794039"/>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1" name="Shape 2211"/>
          <p:cNvSpPr/>
          <p:nvPr/>
        </p:nvSpPr>
        <p:spPr>
          <a:xfrm>
            <a:off x="2973992" y="5730546"/>
            <a:ext cx="2839339" cy="262230"/>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2" name="Shape 2212"/>
          <p:cNvSpPr/>
          <p:nvPr/>
        </p:nvSpPr>
        <p:spPr>
          <a:xfrm>
            <a:off x="3028828" y="2153409"/>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3" name="Shape 2213"/>
          <p:cNvSpPr/>
          <p:nvPr/>
        </p:nvSpPr>
        <p:spPr>
          <a:xfrm>
            <a:off x="3349300" y="1915159"/>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4" name="Shape 2214"/>
          <p:cNvSpPr/>
          <p:nvPr/>
        </p:nvSpPr>
        <p:spPr>
          <a:xfrm>
            <a:off x="3026430" y="3154433"/>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5" name="Shape 2215"/>
          <p:cNvSpPr/>
          <p:nvPr/>
        </p:nvSpPr>
        <p:spPr>
          <a:xfrm>
            <a:off x="3026430" y="4145655"/>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6" name="Shape 2216"/>
          <p:cNvSpPr/>
          <p:nvPr/>
        </p:nvSpPr>
        <p:spPr>
          <a:xfrm>
            <a:off x="3026430" y="5115000"/>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7" name="Shape 2217"/>
          <p:cNvSpPr/>
          <p:nvPr/>
        </p:nvSpPr>
        <p:spPr>
          <a:xfrm>
            <a:off x="3349300" y="290361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8" name="Shape 2218"/>
          <p:cNvSpPr/>
          <p:nvPr/>
        </p:nvSpPr>
        <p:spPr>
          <a:xfrm>
            <a:off x="3346862" y="387278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19" name="Shape 2219"/>
          <p:cNvSpPr/>
          <p:nvPr/>
        </p:nvSpPr>
        <p:spPr>
          <a:xfrm>
            <a:off x="3346862" y="4849530"/>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20" name="Shape 2220"/>
          <p:cNvSpPr/>
          <p:nvPr/>
        </p:nvSpPr>
        <p:spPr>
          <a:xfrm>
            <a:off x="4807691" y="6265705"/>
            <a:ext cx="1119674" cy="419878"/>
          </a:xfrm>
          <a:prstGeom prst="roundRect">
            <a:avLst>
              <a:gd fmla="val 16667" name="adj"/>
            </a:avLst>
          </a:prstGeom>
          <a:solidFill>
            <a:schemeClr val="accent2"/>
          </a:soli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21" name="Shape 2221"/>
          <p:cNvSpPr/>
          <p:nvPr/>
        </p:nvSpPr>
        <p:spPr>
          <a:xfrm>
            <a:off x="4983666" y="633403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해제하기</a:t>
            </a:r>
          </a:p>
        </p:txBody>
      </p:sp>
      <p:sp>
        <p:nvSpPr>
          <p:cNvPr id="2222" name="Shape 2222"/>
          <p:cNvSpPr/>
          <p:nvPr/>
        </p:nvSpPr>
        <p:spPr>
          <a:xfrm>
            <a:off x="3442235" y="4915755"/>
            <a:ext cx="482261" cy="510241"/>
          </a:xfrm>
          <a:prstGeom prst="rect">
            <a:avLst/>
          </a:prstGeom>
          <a:blipFill rotWithShape="1">
            <a:blip r:embed="rId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23" name="Shape 2223"/>
          <p:cNvSpPr txBox="1"/>
          <p:nvPr/>
        </p:nvSpPr>
        <p:spPr>
          <a:xfrm>
            <a:off x="3041125" y="2499214"/>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224" name="Shape 2224"/>
          <p:cNvSpPr txBox="1"/>
          <p:nvPr/>
        </p:nvSpPr>
        <p:spPr>
          <a:xfrm>
            <a:off x="3026685" y="3483571"/>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225" name="Shape 2225"/>
          <p:cNvSpPr txBox="1"/>
          <p:nvPr/>
        </p:nvSpPr>
        <p:spPr>
          <a:xfrm>
            <a:off x="3453885" y="4441364"/>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남작</a:t>
            </a:r>
          </a:p>
        </p:txBody>
      </p:sp>
      <p:sp>
        <p:nvSpPr>
          <p:cNvPr id="2226" name="Shape 2226"/>
          <p:cNvSpPr txBox="1"/>
          <p:nvPr/>
        </p:nvSpPr>
        <p:spPr>
          <a:xfrm>
            <a:off x="3462794" y="5445557"/>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기사</a:t>
            </a:r>
          </a:p>
        </p:txBody>
      </p:sp>
      <p:sp>
        <p:nvSpPr>
          <p:cNvPr id="2227" name="Shape 2227"/>
          <p:cNvSpPr/>
          <p:nvPr/>
        </p:nvSpPr>
        <p:spPr>
          <a:xfrm>
            <a:off x="3433328" y="1957584"/>
            <a:ext cx="482261" cy="510241"/>
          </a:xfrm>
          <a:prstGeom prst="rect">
            <a:avLst/>
          </a:prstGeom>
          <a:blipFill rotWithShape="1">
            <a:blip r:embed="rId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28" name="Shape 2228"/>
          <p:cNvSpPr/>
          <p:nvPr/>
        </p:nvSpPr>
        <p:spPr>
          <a:xfrm>
            <a:off x="3437332" y="2957135"/>
            <a:ext cx="482261" cy="510241"/>
          </a:xfrm>
          <a:prstGeom prst="rect">
            <a:avLst/>
          </a:prstGeom>
          <a:blipFill rotWithShape="1">
            <a:blip r:embed="rId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29" name="Shape 2229"/>
          <p:cNvSpPr/>
          <p:nvPr/>
        </p:nvSpPr>
        <p:spPr>
          <a:xfrm>
            <a:off x="3433328" y="3924271"/>
            <a:ext cx="482261" cy="510241"/>
          </a:xfrm>
          <a:prstGeom prst="rect">
            <a:avLst/>
          </a:prstGeom>
          <a:blipFill rotWithShape="1">
            <a:blip r:embed="rId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0" name="Shape 2230"/>
          <p:cNvSpPr/>
          <p:nvPr/>
        </p:nvSpPr>
        <p:spPr>
          <a:xfrm>
            <a:off x="4072971" y="1972028"/>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1" name="Shape 2231"/>
          <p:cNvSpPr txBox="1"/>
          <p:nvPr/>
        </p:nvSpPr>
        <p:spPr>
          <a:xfrm>
            <a:off x="4082773" y="193117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32" name="Shape 2232"/>
          <p:cNvSpPr/>
          <p:nvPr/>
        </p:nvSpPr>
        <p:spPr>
          <a:xfrm>
            <a:off x="4072971" y="214524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3" name="Shape 2233"/>
          <p:cNvSpPr txBox="1"/>
          <p:nvPr/>
        </p:nvSpPr>
        <p:spPr>
          <a:xfrm>
            <a:off x="4082773" y="21043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34" name="Shape 2234"/>
          <p:cNvSpPr/>
          <p:nvPr/>
        </p:nvSpPr>
        <p:spPr>
          <a:xfrm>
            <a:off x="4072971" y="232990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5" name="Shape 2235"/>
          <p:cNvSpPr txBox="1"/>
          <p:nvPr/>
        </p:nvSpPr>
        <p:spPr>
          <a:xfrm>
            <a:off x="4074444" y="228740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36" name="Shape 2236"/>
          <p:cNvSpPr/>
          <p:nvPr/>
        </p:nvSpPr>
        <p:spPr>
          <a:xfrm>
            <a:off x="4070703" y="2951889"/>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7" name="Shape 2237"/>
          <p:cNvSpPr txBox="1"/>
          <p:nvPr/>
        </p:nvSpPr>
        <p:spPr>
          <a:xfrm>
            <a:off x="4080503" y="291103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38" name="Shape 2238"/>
          <p:cNvSpPr/>
          <p:nvPr/>
        </p:nvSpPr>
        <p:spPr>
          <a:xfrm>
            <a:off x="4070703" y="312510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39" name="Shape 2239"/>
          <p:cNvSpPr txBox="1"/>
          <p:nvPr/>
        </p:nvSpPr>
        <p:spPr>
          <a:xfrm>
            <a:off x="4080503" y="308425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40" name="Shape 2240"/>
          <p:cNvSpPr/>
          <p:nvPr/>
        </p:nvSpPr>
        <p:spPr>
          <a:xfrm>
            <a:off x="4070703" y="330976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41" name="Shape 2241"/>
          <p:cNvSpPr txBox="1"/>
          <p:nvPr/>
        </p:nvSpPr>
        <p:spPr>
          <a:xfrm>
            <a:off x="4072176" y="326726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42" name="Shape 2242"/>
          <p:cNvSpPr/>
          <p:nvPr/>
        </p:nvSpPr>
        <p:spPr>
          <a:xfrm>
            <a:off x="4070703" y="393521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43" name="Shape 2243"/>
          <p:cNvSpPr txBox="1"/>
          <p:nvPr/>
        </p:nvSpPr>
        <p:spPr>
          <a:xfrm>
            <a:off x="4080503" y="389435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44" name="Shape 2244"/>
          <p:cNvSpPr/>
          <p:nvPr/>
        </p:nvSpPr>
        <p:spPr>
          <a:xfrm>
            <a:off x="4070703" y="410843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45" name="Shape 2245"/>
          <p:cNvSpPr txBox="1"/>
          <p:nvPr/>
        </p:nvSpPr>
        <p:spPr>
          <a:xfrm>
            <a:off x="4080503" y="406757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46" name="Shape 2246"/>
          <p:cNvSpPr/>
          <p:nvPr/>
        </p:nvSpPr>
        <p:spPr>
          <a:xfrm>
            <a:off x="4070703" y="429309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47" name="Shape 2247"/>
          <p:cNvSpPr txBox="1"/>
          <p:nvPr/>
        </p:nvSpPr>
        <p:spPr>
          <a:xfrm>
            <a:off x="4072176" y="42505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48" name="Shape 2248"/>
          <p:cNvSpPr/>
          <p:nvPr/>
        </p:nvSpPr>
        <p:spPr>
          <a:xfrm>
            <a:off x="4069580" y="492328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49" name="Shape 2249"/>
          <p:cNvSpPr txBox="1"/>
          <p:nvPr/>
        </p:nvSpPr>
        <p:spPr>
          <a:xfrm>
            <a:off x="4079382" y="488242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50" name="Shape 2250"/>
          <p:cNvSpPr/>
          <p:nvPr/>
        </p:nvSpPr>
        <p:spPr>
          <a:xfrm>
            <a:off x="4069580" y="509650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51" name="Shape 2251"/>
          <p:cNvSpPr txBox="1"/>
          <p:nvPr/>
        </p:nvSpPr>
        <p:spPr>
          <a:xfrm>
            <a:off x="4079382" y="5055644"/>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52" name="Shape 2252"/>
          <p:cNvSpPr/>
          <p:nvPr/>
        </p:nvSpPr>
        <p:spPr>
          <a:xfrm>
            <a:off x="4069580" y="528116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53" name="Shape 2253"/>
          <p:cNvSpPr txBox="1"/>
          <p:nvPr/>
        </p:nvSpPr>
        <p:spPr>
          <a:xfrm>
            <a:off x="4071053" y="523866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54" name="Shape 2254"/>
          <p:cNvSpPr/>
          <p:nvPr/>
        </p:nvSpPr>
        <p:spPr>
          <a:xfrm rot="-3312823">
            <a:off x="3029079" y="2104312"/>
            <a:ext cx="253804" cy="167660"/>
          </a:xfrm>
          <a:prstGeom prst="corner">
            <a:avLst>
              <a:gd fmla="val 29831" name="adj1"/>
              <a:gd fmla="val 30264" name="adj2"/>
            </a:avLst>
          </a:prstGeom>
          <a:solidFill>
            <a:srgbClr val="FF0000"/>
          </a:solidFill>
          <a:ln cap="flat" cmpd="sng" w="12700">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55" name="Shape 2255"/>
          <p:cNvSpPr/>
          <p:nvPr/>
        </p:nvSpPr>
        <p:spPr>
          <a:xfrm>
            <a:off x="2794861" y="4745419"/>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256" name="Shape 2256"/>
          <p:cNvSpPr/>
          <p:nvPr/>
        </p:nvSpPr>
        <p:spPr>
          <a:xfrm>
            <a:off x="6601525" y="5577014"/>
            <a:ext cx="2446564" cy="76997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임명된 영주가 있는 작위/노예를 선택 했을 때</a:t>
            </a:r>
          </a:p>
        </p:txBody>
      </p:sp>
      <p:cxnSp>
        <p:nvCxnSpPr>
          <p:cNvPr id="2257" name="Shape 2257"/>
          <p:cNvCxnSpPr>
            <a:stCxn id="2256" idx="1"/>
            <a:endCxn id="2220" idx="3"/>
          </p:cNvCxnSpPr>
          <p:nvPr/>
        </p:nvCxnSpPr>
        <p:spPr>
          <a:xfrm flipH="1">
            <a:off x="5927425" y="5962000"/>
            <a:ext cx="674100" cy="513600"/>
          </a:xfrm>
          <a:prstGeom prst="straightConnector1">
            <a:avLst/>
          </a:prstGeom>
          <a:noFill/>
          <a:ln cap="flat" cmpd="sng" w="28575">
            <a:solidFill>
              <a:srgbClr val="FF0000"/>
            </a:solidFill>
            <a:prstDash val="solid"/>
            <a:miter/>
            <a:headEnd len="med" w="med" type="none"/>
            <a:tailEnd len="lg" w="lg" type="triangle"/>
          </a:ln>
        </p:spPr>
      </p:cxnSp>
      <p:sp>
        <p:nvSpPr>
          <p:cNvPr id="2258" name="Shape 2258"/>
          <p:cNvSpPr/>
          <p:nvPr/>
        </p:nvSpPr>
        <p:spPr>
          <a:xfrm>
            <a:off x="9394153" y="5568667"/>
            <a:ext cx="2446564" cy="76997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해제하기 버튼 사용 후에는 작위/노예 해제팝업 플로우를 따른다. </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3" name="Shape 2263"/>
        <p:cNvGrpSpPr/>
        <p:nvPr/>
      </p:nvGrpSpPr>
      <p:grpSpPr>
        <a:xfrm>
          <a:off x="0" y="0"/>
          <a:ext cx="0" cy="0"/>
          <a:chOff x="0" y="0"/>
          <a:chExt cx="0" cy="0"/>
        </a:xfrm>
      </p:grpSpPr>
      <p:pic>
        <p:nvPicPr>
          <p:cNvPr descr="http://cafeptthumb4.phinf.naver.net/20150225_287/zelkove_1424803088906TDfxi_JPEG/KakaoTalk_20150225_033649624.jpg?type=w740" id="2264" name="Shape 2264"/>
          <p:cNvPicPr preferRelativeResize="0"/>
          <p:nvPr/>
        </p:nvPicPr>
        <p:blipFill rotWithShape="1">
          <a:blip r:embed="rId3">
            <a:alphaModFix/>
          </a:blip>
          <a:srcRect b="0" l="0" r="0" t="0"/>
          <a:stretch/>
        </p:blipFill>
        <p:spPr>
          <a:xfrm>
            <a:off x="2796216" y="1035011"/>
            <a:ext cx="3189599" cy="5688000"/>
          </a:xfrm>
          <a:prstGeom prst="rect">
            <a:avLst/>
          </a:prstGeom>
          <a:solidFill>
            <a:schemeClr val="dk1"/>
          </a:solidFill>
          <a:ln cap="flat" cmpd="sng" w="9525">
            <a:solidFill>
              <a:schemeClr val="dk1"/>
            </a:solidFill>
            <a:prstDash val="solid"/>
            <a:round/>
            <a:headEnd len="med" w="med" type="none"/>
            <a:tailEnd len="med" w="med" type="none"/>
          </a:ln>
        </p:spPr>
      </p:pic>
      <p:sp>
        <p:nvSpPr>
          <p:cNvPr id="2265" name="Shape 2265"/>
          <p:cNvSpPr/>
          <p:nvPr/>
        </p:nvSpPr>
        <p:spPr>
          <a:xfrm>
            <a:off x="81416" y="131339"/>
            <a:ext cx="475803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이 보기(3)-2 국왕의 작위 임명 UI</a:t>
            </a:r>
          </a:p>
        </p:txBody>
      </p:sp>
      <p:sp>
        <p:nvSpPr>
          <p:cNvPr id="2266" name="Shape 2266"/>
          <p:cNvSpPr/>
          <p:nvPr/>
        </p:nvSpPr>
        <p:spPr>
          <a:xfrm>
            <a:off x="2787790" y="1037805"/>
            <a:ext cx="3208450" cy="2514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600">
                <a:solidFill>
                  <a:schemeClr val="lt1"/>
                </a:solidFill>
                <a:latin typeface="Arial"/>
                <a:ea typeface="Arial"/>
                <a:cs typeface="Arial"/>
                <a:sym typeface="Arial"/>
              </a:rPr>
              <a:t>임명</a:t>
            </a:r>
          </a:p>
        </p:txBody>
      </p:sp>
      <p:sp>
        <p:nvSpPr>
          <p:cNvPr id="2267" name="Shape 226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68" name="Shape 226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269" name="Shape 2269"/>
          <p:cNvSpPr/>
          <p:nvPr/>
        </p:nvSpPr>
        <p:spPr>
          <a:xfrm>
            <a:off x="4309525" y="1289301"/>
            <a:ext cx="1681787" cy="391222"/>
          </a:xfrm>
          <a:prstGeom prst="round2SameRect">
            <a:avLst>
              <a:gd fmla="val 50000" name="adj1"/>
              <a:gd fmla="val 0" name="adj2"/>
            </a:avLst>
          </a:prstGeom>
          <a:solidFill>
            <a:schemeClr val="l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노예</a:t>
            </a:r>
          </a:p>
        </p:txBody>
      </p:sp>
      <p:sp>
        <p:nvSpPr>
          <p:cNvPr id="2270" name="Shape 2270"/>
          <p:cNvSpPr/>
          <p:nvPr/>
        </p:nvSpPr>
        <p:spPr>
          <a:xfrm>
            <a:off x="2796216" y="1289304"/>
            <a:ext cx="1684343" cy="391222"/>
          </a:xfrm>
          <a:prstGeom prst="round2SameRect">
            <a:avLst>
              <a:gd fmla="val 50000" name="adj1"/>
              <a:gd fmla="val 0"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latin typeface="Arial"/>
                <a:ea typeface="Arial"/>
                <a:cs typeface="Arial"/>
                <a:sym typeface="Arial"/>
              </a:rPr>
              <a:t>작위</a:t>
            </a:r>
          </a:p>
        </p:txBody>
      </p:sp>
      <p:sp>
        <p:nvSpPr>
          <p:cNvPr id="2271" name="Shape 2271"/>
          <p:cNvSpPr/>
          <p:nvPr/>
        </p:nvSpPr>
        <p:spPr>
          <a:xfrm>
            <a:off x="2796216" y="1680525"/>
            <a:ext cx="3189599" cy="441931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2" name="Shape 2272"/>
          <p:cNvSpPr/>
          <p:nvPr/>
        </p:nvSpPr>
        <p:spPr>
          <a:xfrm>
            <a:off x="2889446" y="1773841"/>
            <a:ext cx="2990145" cy="4218935"/>
          </a:xfrm>
          <a:prstGeom prst="rect">
            <a:avLst/>
          </a:prstGeom>
          <a:solidFill>
            <a:schemeClr val="dk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3" name="Shape 2273"/>
          <p:cNvSpPr/>
          <p:nvPr/>
        </p:nvSpPr>
        <p:spPr>
          <a:xfrm>
            <a:off x="2973992" y="1853190"/>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4" name="Shape 2274"/>
          <p:cNvSpPr/>
          <p:nvPr/>
        </p:nvSpPr>
        <p:spPr>
          <a:xfrm>
            <a:off x="2973992" y="2833473"/>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5" name="Shape 2275"/>
          <p:cNvSpPr/>
          <p:nvPr/>
        </p:nvSpPr>
        <p:spPr>
          <a:xfrm>
            <a:off x="2973992" y="3813755"/>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6" name="Shape 2276"/>
          <p:cNvSpPr/>
          <p:nvPr/>
        </p:nvSpPr>
        <p:spPr>
          <a:xfrm>
            <a:off x="2973992" y="4794039"/>
            <a:ext cx="2839339" cy="868581"/>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7" name="Shape 2277"/>
          <p:cNvSpPr/>
          <p:nvPr/>
        </p:nvSpPr>
        <p:spPr>
          <a:xfrm>
            <a:off x="2973992" y="5730546"/>
            <a:ext cx="2839339" cy="262230"/>
          </a:xfrm>
          <a:prstGeom prst="rect">
            <a:avLst/>
          </a:prstGeom>
          <a:solidFill>
            <a:srgbClr val="FFF2C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8" name="Shape 2278"/>
          <p:cNvSpPr/>
          <p:nvPr/>
        </p:nvSpPr>
        <p:spPr>
          <a:xfrm>
            <a:off x="3028828" y="2153409"/>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79" name="Shape 2279"/>
          <p:cNvSpPr/>
          <p:nvPr/>
        </p:nvSpPr>
        <p:spPr>
          <a:xfrm>
            <a:off x="3349300" y="1915159"/>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0" name="Shape 2280"/>
          <p:cNvSpPr/>
          <p:nvPr/>
        </p:nvSpPr>
        <p:spPr>
          <a:xfrm>
            <a:off x="3026430" y="3154433"/>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1" name="Shape 2281"/>
          <p:cNvSpPr/>
          <p:nvPr/>
        </p:nvSpPr>
        <p:spPr>
          <a:xfrm>
            <a:off x="3026430" y="4145655"/>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2" name="Shape 2282"/>
          <p:cNvSpPr/>
          <p:nvPr/>
        </p:nvSpPr>
        <p:spPr>
          <a:xfrm>
            <a:off x="3026430" y="5115000"/>
            <a:ext cx="259104" cy="248052"/>
          </a:xfrm>
          <a:prstGeom prst="ellipse">
            <a:avLst/>
          </a:prstGeom>
          <a:solidFill>
            <a:schemeClr val="lt2"/>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3" name="Shape 2283"/>
          <p:cNvSpPr/>
          <p:nvPr/>
        </p:nvSpPr>
        <p:spPr>
          <a:xfrm>
            <a:off x="3349300" y="290361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4" name="Shape 2284"/>
          <p:cNvSpPr/>
          <p:nvPr/>
        </p:nvSpPr>
        <p:spPr>
          <a:xfrm>
            <a:off x="3346862" y="3872787"/>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5" name="Shape 2285"/>
          <p:cNvSpPr/>
          <p:nvPr/>
        </p:nvSpPr>
        <p:spPr>
          <a:xfrm>
            <a:off x="3346862" y="4849530"/>
            <a:ext cx="655194" cy="608654"/>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6" name="Shape 2286"/>
          <p:cNvSpPr/>
          <p:nvPr/>
        </p:nvSpPr>
        <p:spPr>
          <a:xfrm>
            <a:off x="4807691" y="6265705"/>
            <a:ext cx="1119674" cy="419878"/>
          </a:xfrm>
          <a:prstGeom prst="roundRect">
            <a:avLst>
              <a:gd fmla="val 16667" name="adj"/>
            </a:avLst>
          </a:prstGeom>
          <a:solidFill>
            <a:schemeClr val="accent6"/>
          </a:soli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7" name="Shape 2287"/>
          <p:cNvSpPr/>
          <p:nvPr/>
        </p:nvSpPr>
        <p:spPr>
          <a:xfrm>
            <a:off x="4983666" y="633403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임명하기</a:t>
            </a:r>
          </a:p>
        </p:txBody>
      </p:sp>
      <p:sp>
        <p:nvSpPr>
          <p:cNvPr id="2288" name="Shape 2288"/>
          <p:cNvSpPr/>
          <p:nvPr/>
        </p:nvSpPr>
        <p:spPr>
          <a:xfrm>
            <a:off x="3442235" y="4915755"/>
            <a:ext cx="482261" cy="510241"/>
          </a:xfrm>
          <a:prstGeom prst="rect">
            <a:avLst/>
          </a:prstGeom>
          <a:blipFill rotWithShape="1">
            <a:blip r:embed="rId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89" name="Shape 2289"/>
          <p:cNvSpPr txBox="1"/>
          <p:nvPr/>
        </p:nvSpPr>
        <p:spPr>
          <a:xfrm>
            <a:off x="3041125" y="2499214"/>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290" name="Shape 2290"/>
          <p:cNvSpPr txBox="1"/>
          <p:nvPr/>
        </p:nvSpPr>
        <p:spPr>
          <a:xfrm>
            <a:off x="3026685" y="3483571"/>
            <a:ext cx="1295547"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(KOR)유저 닉네임…</a:t>
            </a:r>
          </a:p>
        </p:txBody>
      </p:sp>
      <p:sp>
        <p:nvSpPr>
          <p:cNvPr id="2291" name="Shape 2291"/>
          <p:cNvSpPr txBox="1"/>
          <p:nvPr/>
        </p:nvSpPr>
        <p:spPr>
          <a:xfrm>
            <a:off x="3453885" y="4441364"/>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남작</a:t>
            </a:r>
          </a:p>
        </p:txBody>
      </p:sp>
      <p:sp>
        <p:nvSpPr>
          <p:cNvPr id="2292" name="Shape 2292"/>
          <p:cNvSpPr txBox="1"/>
          <p:nvPr/>
        </p:nvSpPr>
        <p:spPr>
          <a:xfrm>
            <a:off x="3462794" y="5445557"/>
            <a:ext cx="44114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기사</a:t>
            </a:r>
          </a:p>
        </p:txBody>
      </p:sp>
      <p:sp>
        <p:nvSpPr>
          <p:cNvPr id="2293" name="Shape 2293"/>
          <p:cNvSpPr/>
          <p:nvPr/>
        </p:nvSpPr>
        <p:spPr>
          <a:xfrm>
            <a:off x="3433328" y="1957584"/>
            <a:ext cx="482261" cy="510241"/>
          </a:xfrm>
          <a:prstGeom prst="rect">
            <a:avLst/>
          </a:prstGeom>
          <a:blipFill rotWithShape="1">
            <a:blip r:embed="rId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94" name="Shape 2294"/>
          <p:cNvSpPr/>
          <p:nvPr/>
        </p:nvSpPr>
        <p:spPr>
          <a:xfrm>
            <a:off x="3437332" y="2957135"/>
            <a:ext cx="482261" cy="510241"/>
          </a:xfrm>
          <a:prstGeom prst="rect">
            <a:avLst/>
          </a:prstGeom>
          <a:blipFill rotWithShape="1">
            <a:blip r:embed="rId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95" name="Shape 2295"/>
          <p:cNvSpPr/>
          <p:nvPr/>
        </p:nvSpPr>
        <p:spPr>
          <a:xfrm>
            <a:off x="3433328" y="3924271"/>
            <a:ext cx="482261" cy="510241"/>
          </a:xfrm>
          <a:prstGeom prst="rect">
            <a:avLst/>
          </a:prstGeom>
          <a:blipFill rotWithShape="1">
            <a:blip r:embed="rId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96" name="Shape 2296"/>
          <p:cNvSpPr/>
          <p:nvPr/>
        </p:nvSpPr>
        <p:spPr>
          <a:xfrm>
            <a:off x="4072971" y="1972028"/>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97" name="Shape 2297"/>
          <p:cNvSpPr txBox="1"/>
          <p:nvPr/>
        </p:nvSpPr>
        <p:spPr>
          <a:xfrm>
            <a:off x="4082773" y="193117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298" name="Shape 2298"/>
          <p:cNvSpPr/>
          <p:nvPr/>
        </p:nvSpPr>
        <p:spPr>
          <a:xfrm>
            <a:off x="4072971" y="214524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299" name="Shape 2299"/>
          <p:cNvSpPr txBox="1"/>
          <p:nvPr/>
        </p:nvSpPr>
        <p:spPr>
          <a:xfrm>
            <a:off x="4082773" y="21043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00" name="Shape 2300"/>
          <p:cNvSpPr/>
          <p:nvPr/>
        </p:nvSpPr>
        <p:spPr>
          <a:xfrm>
            <a:off x="4072971" y="232990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01" name="Shape 2301"/>
          <p:cNvSpPr txBox="1"/>
          <p:nvPr/>
        </p:nvSpPr>
        <p:spPr>
          <a:xfrm>
            <a:off x="4074444" y="228740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02" name="Shape 2302"/>
          <p:cNvSpPr/>
          <p:nvPr/>
        </p:nvSpPr>
        <p:spPr>
          <a:xfrm>
            <a:off x="4070703" y="2951889"/>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03" name="Shape 2303"/>
          <p:cNvSpPr txBox="1"/>
          <p:nvPr/>
        </p:nvSpPr>
        <p:spPr>
          <a:xfrm>
            <a:off x="4080503" y="2911033"/>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04" name="Shape 2304"/>
          <p:cNvSpPr/>
          <p:nvPr/>
        </p:nvSpPr>
        <p:spPr>
          <a:xfrm>
            <a:off x="4070703" y="3125108"/>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05" name="Shape 2305"/>
          <p:cNvSpPr txBox="1"/>
          <p:nvPr/>
        </p:nvSpPr>
        <p:spPr>
          <a:xfrm>
            <a:off x="4080503" y="308425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06" name="Shape 2306"/>
          <p:cNvSpPr/>
          <p:nvPr/>
        </p:nvSpPr>
        <p:spPr>
          <a:xfrm>
            <a:off x="4070703" y="3309769"/>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07" name="Shape 2307"/>
          <p:cNvSpPr txBox="1"/>
          <p:nvPr/>
        </p:nvSpPr>
        <p:spPr>
          <a:xfrm>
            <a:off x="4072176" y="3267269"/>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08" name="Shape 2308"/>
          <p:cNvSpPr/>
          <p:nvPr/>
        </p:nvSpPr>
        <p:spPr>
          <a:xfrm>
            <a:off x="4070703" y="393521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09" name="Shape 2309"/>
          <p:cNvSpPr txBox="1"/>
          <p:nvPr/>
        </p:nvSpPr>
        <p:spPr>
          <a:xfrm>
            <a:off x="4080503" y="389435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10" name="Shape 2310"/>
          <p:cNvSpPr/>
          <p:nvPr/>
        </p:nvSpPr>
        <p:spPr>
          <a:xfrm>
            <a:off x="4070703" y="410843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11" name="Shape 2311"/>
          <p:cNvSpPr txBox="1"/>
          <p:nvPr/>
        </p:nvSpPr>
        <p:spPr>
          <a:xfrm>
            <a:off x="4080503" y="406757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12" name="Shape 2312"/>
          <p:cNvSpPr/>
          <p:nvPr/>
        </p:nvSpPr>
        <p:spPr>
          <a:xfrm>
            <a:off x="4070703" y="429309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13" name="Shape 2313"/>
          <p:cNvSpPr txBox="1"/>
          <p:nvPr/>
        </p:nvSpPr>
        <p:spPr>
          <a:xfrm>
            <a:off x="4072176" y="425059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14" name="Shape 2314"/>
          <p:cNvSpPr/>
          <p:nvPr/>
        </p:nvSpPr>
        <p:spPr>
          <a:xfrm>
            <a:off x="4069580" y="4923280"/>
            <a:ext cx="1680872" cy="142984"/>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15" name="Shape 2315"/>
          <p:cNvSpPr txBox="1"/>
          <p:nvPr/>
        </p:nvSpPr>
        <p:spPr>
          <a:xfrm>
            <a:off x="4079382" y="4882425"/>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16" name="Shape 2316"/>
          <p:cNvSpPr/>
          <p:nvPr/>
        </p:nvSpPr>
        <p:spPr>
          <a:xfrm>
            <a:off x="4069580" y="5096500"/>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17" name="Shape 2317"/>
          <p:cNvSpPr txBox="1"/>
          <p:nvPr/>
        </p:nvSpPr>
        <p:spPr>
          <a:xfrm>
            <a:off x="4079382" y="5055644"/>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18" name="Shape 2318"/>
          <p:cNvSpPr/>
          <p:nvPr/>
        </p:nvSpPr>
        <p:spPr>
          <a:xfrm>
            <a:off x="4069580" y="5281162"/>
            <a:ext cx="1680872" cy="148272"/>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19" name="Shape 2319"/>
          <p:cNvSpPr txBox="1"/>
          <p:nvPr/>
        </p:nvSpPr>
        <p:spPr>
          <a:xfrm>
            <a:off x="4071053" y="5238662"/>
            <a:ext cx="1596207"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900">
                <a:solidFill>
                  <a:schemeClr val="accent6"/>
                </a:solidFill>
                <a:latin typeface="Arial"/>
                <a:ea typeface="Arial"/>
                <a:cs typeface="Arial"/>
                <a:sym typeface="Arial"/>
              </a:rPr>
              <a:t>과학 기술 연구 속도 +99%</a:t>
            </a:r>
          </a:p>
        </p:txBody>
      </p:sp>
      <p:sp>
        <p:nvSpPr>
          <p:cNvPr id="2320" name="Shape 2320"/>
          <p:cNvSpPr/>
          <p:nvPr/>
        </p:nvSpPr>
        <p:spPr>
          <a:xfrm rot="-3312823">
            <a:off x="3035562" y="4080428"/>
            <a:ext cx="253804" cy="167660"/>
          </a:xfrm>
          <a:prstGeom prst="corner">
            <a:avLst>
              <a:gd fmla="val 29831" name="adj1"/>
              <a:gd fmla="val 30264" name="adj2"/>
            </a:avLst>
          </a:prstGeom>
          <a:solidFill>
            <a:srgbClr val="FF0000"/>
          </a:solidFill>
          <a:ln cap="flat" cmpd="sng" w="12700">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21" name="Shape 2321"/>
          <p:cNvSpPr/>
          <p:nvPr/>
        </p:nvSpPr>
        <p:spPr>
          <a:xfrm>
            <a:off x="2794861" y="4745419"/>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322" name="Shape 2322"/>
          <p:cNvSpPr/>
          <p:nvPr/>
        </p:nvSpPr>
        <p:spPr>
          <a:xfrm>
            <a:off x="6601525" y="5577014"/>
            <a:ext cx="2446564" cy="76997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임명된 영주가 있는 작위/노예를 선택 했을 때</a:t>
            </a:r>
          </a:p>
        </p:txBody>
      </p:sp>
      <p:cxnSp>
        <p:nvCxnSpPr>
          <p:cNvPr id="2323" name="Shape 2323"/>
          <p:cNvCxnSpPr>
            <a:stCxn id="2322" idx="1"/>
          </p:cNvCxnSpPr>
          <p:nvPr/>
        </p:nvCxnSpPr>
        <p:spPr>
          <a:xfrm flipH="1">
            <a:off x="5927425" y="5962000"/>
            <a:ext cx="674100" cy="513600"/>
          </a:xfrm>
          <a:prstGeom prst="straightConnector1">
            <a:avLst/>
          </a:prstGeom>
          <a:noFill/>
          <a:ln cap="flat" cmpd="sng" w="28575">
            <a:solidFill>
              <a:srgbClr val="FF0000"/>
            </a:solidFill>
            <a:prstDash val="solid"/>
            <a:miter/>
            <a:headEnd len="med" w="med" type="none"/>
            <a:tailEnd len="lg" w="lg" type="triangle"/>
          </a:ln>
        </p:spPr>
      </p:cxnSp>
      <p:sp>
        <p:nvSpPr>
          <p:cNvPr id="2324" name="Shape 2324"/>
          <p:cNvSpPr/>
          <p:nvPr/>
        </p:nvSpPr>
        <p:spPr>
          <a:xfrm>
            <a:off x="9394153" y="5568667"/>
            <a:ext cx="2446564" cy="76997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임명하기 버튼 사용 후에는 작위/노예 임명팝업 플로우를 따른다.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9" name="Shape 2329"/>
        <p:cNvGrpSpPr/>
        <p:nvPr/>
      </p:nvGrpSpPr>
      <p:grpSpPr>
        <a:xfrm>
          <a:off x="0" y="0"/>
          <a:ext cx="0" cy="0"/>
          <a:chOff x="0" y="0"/>
          <a:chExt cx="0" cy="0"/>
        </a:xfrm>
      </p:grpSpPr>
      <p:sp>
        <p:nvSpPr>
          <p:cNvPr id="2330" name="Shape 2330"/>
          <p:cNvSpPr/>
          <p:nvPr/>
        </p:nvSpPr>
        <p:spPr>
          <a:xfrm>
            <a:off x="4731825" y="152092"/>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황제의 작위/노예 임명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2331" name="Shape 2331"/>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332" name="Shape 2332"/>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2333" name="Shape 2333"/>
          <p:cNvGrpSpPr/>
          <p:nvPr/>
        </p:nvGrpSpPr>
        <p:grpSpPr>
          <a:xfrm>
            <a:off x="2788346" y="1034195"/>
            <a:ext cx="3285714" cy="378029"/>
            <a:chOff x="3103888" y="1095866"/>
            <a:chExt cx="3285714" cy="378029"/>
          </a:xfrm>
        </p:grpSpPr>
        <p:grpSp>
          <p:nvGrpSpPr>
            <p:cNvPr id="2334" name="Shape 2334"/>
            <p:cNvGrpSpPr/>
            <p:nvPr/>
          </p:nvGrpSpPr>
          <p:grpSpPr>
            <a:xfrm>
              <a:off x="3103888" y="1095866"/>
              <a:ext cx="3285714" cy="377323"/>
              <a:chOff x="3103888" y="1095866"/>
              <a:chExt cx="3285714" cy="377323"/>
            </a:xfrm>
          </p:grpSpPr>
          <p:sp>
            <p:nvSpPr>
              <p:cNvPr id="2335" name="Shape 233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336" name="Shape 233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337" name="Shape 233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338" name="Shape 233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339" name="Shape 233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340" name="Shape 234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41" name="Shape 234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42" name="Shape 234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343" name="Shape 234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344" name="Shape 234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345" name="Shape 234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346" name="Shape 234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347" name="Shape 234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348" name="Shape 234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349" name="Shape 2349"/>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350" name="Shape 235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351" name="Shape 2351"/>
          <p:cNvSpPr/>
          <p:nvPr/>
        </p:nvSpPr>
        <p:spPr>
          <a:xfrm>
            <a:off x="141210" y="2043072"/>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변경할 황성의 이미지를 보여 준다.</a:t>
            </a:r>
          </a:p>
          <a:p>
            <a:pPr indent="0" lvl="0" marL="0" marR="0" rtl="0" algn="l">
              <a:spcBef>
                <a:spcPts val="0"/>
              </a:spcBef>
              <a:buSzPct val="25000"/>
              <a:buNone/>
            </a:pPr>
            <a:r>
              <a:rPr lang="en-US" sz="1000">
                <a:solidFill>
                  <a:schemeClr val="lt1"/>
                </a:solidFill>
                <a:latin typeface="Arial"/>
                <a:ea typeface="Arial"/>
                <a:cs typeface="Arial"/>
                <a:sym typeface="Arial"/>
              </a:rPr>
              <a:t>터치하면 곧바로 선택 팝업이 출력 된다.</a:t>
            </a:r>
          </a:p>
        </p:txBody>
      </p:sp>
      <p:sp>
        <p:nvSpPr>
          <p:cNvPr id="2352" name="Shape 2352"/>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353" name="Shape 2353"/>
          <p:cNvSpPr/>
          <p:nvPr/>
        </p:nvSpPr>
        <p:spPr>
          <a:xfrm>
            <a:off x="3618528" y="1455816"/>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354" name="Shape 2354"/>
          <p:cNvSpPr/>
          <p:nvPr/>
        </p:nvSpPr>
        <p:spPr>
          <a:xfrm>
            <a:off x="4439673"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355" name="Shape 2355"/>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356" name="Shape 2356"/>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57" name="Shape 2357"/>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58" name="Shape 2358"/>
          <p:cNvSpPr/>
          <p:nvPr/>
        </p:nvSpPr>
        <p:spPr>
          <a:xfrm>
            <a:off x="3008736" y="2120389"/>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59" name="Shape 2359"/>
          <p:cNvSpPr/>
          <p:nvPr/>
        </p:nvSpPr>
        <p:spPr>
          <a:xfrm>
            <a:off x="4563667" y="2120388"/>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60" name="Shape 2360"/>
          <p:cNvSpPr/>
          <p:nvPr/>
        </p:nvSpPr>
        <p:spPr>
          <a:xfrm>
            <a:off x="3008736" y="3603021"/>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61" name="Shape 2361"/>
          <p:cNvSpPr/>
          <p:nvPr/>
        </p:nvSpPr>
        <p:spPr>
          <a:xfrm>
            <a:off x="4563667" y="3598433"/>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62" name="Shape 2362"/>
          <p:cNvSpPr/>
          <p:nvPr/>
        </p:nvSpPr>
        <p:spPr>
          <a:xfrm>
            <a:off x="3015324" y="5096873"/>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63" name="Shape 2363"/>
          <p:cNvSpPr/>
          <p:nvPr/>
        </p:nvSpPr>
        <p:spPr>
          <a:xfrm>
            <a:off x="4563667" y="5128921"/>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364" name="Shape 2364"/>
          <p:cNvPicPr preferRelativeResize="0"/>
          <p:nvPr/>
        </p:nvPicPr>
        <p:blipFill rotWithShape="1">
          <a:blip r:embed="rId10">
            <a:alphaModFix/>
          </a:blip>
          <a:srcRect b="0" l="6258" r="6898" t="4764"/>
          <a:stretch/>
        </p:blipFill>
        <p:spPr>
          <a:xfrm>
            <a:off x="3154021" y="2216757"/>
            <a:ext cx="900000" cy="900000"/>
          </a:xfrm>
          <a:prstGeom prst="rect">
            <a:avLst/>
          </a:prstGeom>
          <a:noFill/>
          <a:ln>
            <a:noFill/>
          </a:ln>
        </p:spPr>
      </p:pic>
      <p:pic>
        <p:nvPicPr>
          <p:cNvPr id="2365" name="Shape 2365"/>
          <p:cNvPicPr preferRelativeResize="0"/>
          <p:nvPr/>
        </p:nvPicPr>
        <p:blipFill rotWithShape="1">
          <a:blip r:embed="rId11">
            <a:alphaModFix/>
          </a:blip>
          <a:srcRect b="16700" l="0" r="0" t="0"/>
          <a:stretch/>
        </p:blipFill>
        <p:spPr>
          <a:xfrm>
            <a:off x="4708951" y="2216757"/>
            <a:ext cx="900000" cy="900000"/>
          </a:xfrm>
          <a:prstGeom prst="rect">
            <a:avLst/>
          </a:prstGeom>
          <a:noFill/>
          <a:ln>
            <a:noFill/>
          </a:ln>
        </p:spPr>
      </p:pic>
      <p:pic>
        <p:nvPicPr>
          <p:cNvPr id="2366" name="Shape 2366"/>
          <p:cNvPicPr preferRelativeResize="0"/>
          <p:nvPr/>
        </p:nvPicPr>
        <p:blipFill rotWithShape="1">
          <a:blip r:embed="rId12">
            <a:alphaModFix/>
          </a:blip>
          <a:srcRect b="0" l="0" r="0" t="0"/>
          <a:stretch/>
        </p:blipFill>
        <p:spPr>
          <a:xfrm>
            <a:off x="3154021" y="5210964"/>
            <a:ext cx="900000" cy="900000"/>
          </a:xfrm>
          <a:prstGeom prst="rect">
            <a:avLst/>
          </a:prstGeom>
          <a:noFill/>
          <a:ln>
            <a:noFill/>
          </a:ln>
        </p:spPr>
      </p:pic>
      <p:pic>
        <p:nvPicPr>
          <p:cNvPr id="2367" name="Shape 2367"/>
          <p:cNvPicPr preferRelativeResize="0"/>
          <p:nvPr/>
        </p:nvPicPr>
        <p:blipFill rotWithShape="1">
          <a:blip r:embed="rId13">
            <a:alphaModFix/>
          </a:blip>
          <a:srcRect b="0" l="0" r="0" t="0"/>
          <a:stretch/>
        </p:blipFill>
        <p:spPr>
          <a:xfrm>
            <a:off x="4708951" y="3721957"/>
            <a:ext cx="900000" cy="900000"/>
          </a:xfrm>
          <a:prstGeom prst="rect">
            <a:avLst/>
          </a:prstGeom>
          <a:noFill/>
          <a:ln>
            <a:noFill/>
          </a:ln>
        </p:spPr>
      </p:pic>
      <p:pic>
        <p:nvPicPr>
          <p:cNvPr id="2368" name="Shape 2368"/>
          <p:cNvPicPr preferRelativeResize="0"/>
          <p:nvPr/>
        </p:nvPicPr>
        <p:blipFill rotWithShape="1">
          <a:blip r:embed="rId14">
            <a:alphaModFix/>
          </a:blip>
          <a:srcRect b="0" l="0" r="0" t="0"/>
          <a:stretch/>
        </p:blipFill>
        <p:spPr>
          <a:xfrm>
            <a:off x="3162761" y="3728837"/>
            <a:ext cx="900000" cy="900000"/>
          </a:xfrm>
          <a:prstGeom prst="rect">
            <a:avLst/>
          </a:prstGeom>
          <a:noFill/>
          <a:ln>
            <a:noFill/>
          </a:ln>
        </p:spPr>
      </p:pic>
      <p:pic>
        <p:nvPicPr>
          <p:cNvPr id="2369" name="Shape 2369"/>
          <p:cNvPicPr preferRelativeResize="0"/>
          <p:nvPr/>
        </p:nvPicPr>
        <p:blipFill rotWithShape="1">
          <a:blip r:embed="rId10">
            <a:alphaModFix/>
          </a:blip>
          <a:srcRect b="0" l="6258" r="6898" t="4764"/>
          <a:stretch/>
        </p:blipFill>
        <p:spPr>
          <a:xfrm>
            <a:off x="4708951" y="5249126"/>
            <a:ext cx="900000" cy="900000"/>
          </a:xfrm>
          <a:prstGeom prst="rect">
            <a:avLst/>
          </a:prstGeom>
          <a:noFill/>
          <a:ln>
            <a:noFill/>
          </a:ln>
        </p:spPr>
      </p:pic>
      <p:sp>
        <p:nvSpPr>
          <p:cNvPr id="2370" name="Shape 2370"/>
          <p:cNvSpPr txBox="1"/>
          <p:nvPr/>
        </p:nvSpPr>
        <p:spPr>
          <a:xfrm>
            <a:off x="3029984" y="3242058"/>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1 황성</a:t>
            </a:r>
          </a:p>
        </p:txBody>
      </p:sp>
      <p:sp>
        <p:nvSpPr>
          <p:cNvPr id="2371" name="Shape 2371"/>
          <p:cNvSpPr txBox="1"/>
          <p:nvPr/>
        </p:nvSpPr>
        <p:spPr>
          <a:xfrm>
            <a:off x="4584914" y="3219331"/>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2 황성</a:t>
            </a:r>
          </a:p>
        </p:txBody>
      </p:sp>
      <p:sp>
        <p:nvSpPr>
          <p:cNvPr id="2372" name="Shape 2372"/>
          <p:cNvSpPr txBox="1"/>
          <p:nvPr/>
        </p:nvSpPr>
        <p:spPr>
          <a:xfrm>
            <a:off x="4584914" y="4702451"/>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4 황성</a:t>
            </a:r>
          </a:p>
        </p:txBody>
      </p:sp>
      <p:sp>
        <p:nvSpPr>
          <p:cNvPr id="2373" name="Shape 2373"/>
          <p:cNvSpPr txBox="1"/>
          <p:nvPr/>
        </p:nvSpPr>
        <p:spPr>
          <a:xfrm>
            <a:off x="3029984" y="4693403"/>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3 황성</a:t>
            </a:r>
          </a:p>
        </p:txBody>
      </p:sp>
      <p:sp>
        <p:nvSpPr>
          <p:cNvPr id="2374" name="Shape 2374"/>
          <p:cNvSpPr/>
          <p:nvPr/>
        </p:nvSpPr>
        <p:spPr>
          <a:xfrm>
            <a:off x="2795328" y="6200398"/>
            <a:ext cx="3185338" cy="522613"/>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75" name="Shape 2375"/>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376" name="Shape 2376"/>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377" name="Shape 237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78" name="Shape 237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379" name="Shape 2379"/>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80" name="Shape 2380"/>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381" name="Shape 2381"/>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382" name="Shape 2382"/>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2383" name="Shape 2383"/>
          <p:cNvSpPr/>
          <p:nvPr/>
        </p:nvSpPr>
        <p:spPr>
          <a:xfrm>
            <a:off x="2944550" y="6134237"/>
            <a:ext cx="2884111" cy="50111"/>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2384" name="Shape 2384"/>
          <p:cNvCxnSpPr>
            <a:stCxn id="2351" idx="3"/>
            <a:endCxn id="2364" idx="1"/>
          </p:cNvCxnSpPr>
          <p:nvPr/>
        </p:nvCxnSpPr>
        <p:spPr>
          <a:xfrm>
            <a:off x="2587775" y="2455151"/>
            <a:ext cx="566100" cy="211500"/>
          </a:xfrm>
          <a:prstGeom prst="straightConnector1">
            <a:avLst/>
          </a:prstGeom>
          <a:noFill/>
          <a:ln cap="flat" cmpd="sng" w="28575">
            <a:solidFill>
              <a:srgbClr val="FF0000"/>
            </a:solidFill>
            <a:prstDash val="solid"/>
            <a:miter/>
            <a:headEnd len="med" w="med" type="none"/>
            <a:tailEnd len="lg" w="lg" type="triangle"/>
          </a:ln>
        </p:spPr>
      </p:cxnSp>
      <p:sp>
        <p:nvSpPr>
          <p:cNvPr id="2385" name="Shape 2385"/>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386" name="Shape 2386"/>
          <p:cNvSpPr/>
          <p:nvPr/>
        </p:nvSpPr>
        <p:spPr>
          <a:xfrm>
            <a:off x="215538" y="142595"/>
            <a:ext cx="27767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황성 변경(1)</a:t>
            </a:r>
          </a:p>
        </p:txBody>
      </p:sp>
      <p:cxnSp>
        <p:nvCxnSpPr>
          <p:cNvPr id="2387" name="Shape 238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2" name="Shape 2392"/>
        <p:cNvGrpSpPr/>
        <p:nvPr/>
      </p:nvGrpSpPr>
      <p:grpSpPr>
        <a:xfrm>
          <a:off x="0" y="0"/>
          <a:ext cx="0" cy="0"/>
          <a:chOff x="0" y="0"/>
          <a:chExt cx="0" cy="0"/>
        </a:xfrm>
      </p:grpSpPr>
      <p:sp>
        <p:nvSpPr>
          <p:cNvPr id="2393" name="Shape 2393"/>
          <p:cNvSpPr/>
          <p:nvPr/>
        </p:nvSpPr>
        <p:spPr>
          <a:xfrm>
            <a:off x="215538" y="142595"/>
            <a:ext cx="27767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황성 변경(2)</a:t>
            </a:r>
          </a:p>
        </p:txBody>
      </p:sp>
      <p:sp>
        <p:nvSpPr>
          <p:cNvPr id="2394" name="Shape 2394"/>
          <p:cNvSpPr/>
          <p:nvPr/>
        </p:nvSpPr>
        <p:spPr>
          <a:xfrm>
            <a:off x="4731825" y="152092"/>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황제의 작위/노예 임명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2395" name="Shape 2395"/>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396" name="Shape 2396"/>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2397" name="Shape 2397"/>
          <p:cNvGrpSpPr/>
          <p:nvPr/>
        </p:nvGrpSpPr>
        <p:grpSpPr>
          <a:xfrm>
            <a:off x="2788346" y="1034195"/>
            <a:ext cx="3285714" cy="378029"/>
            <a:chOff x="3103888" y="1095866"/>
            <a:chExt cx="3285714" cy="378029"/>
          </a:xfrm>
        </p:grpSpPr>
        <p:grpSp>
          <p:nvGrpSpPr>
            <p:cNvPr id="2398" name="Shape 2398"/>
            <p:cNvGrpSpPr/>
            <p:nvPr/>
          </p:nvGrpSpPr>
          <p:grpSpPr>
            <a:xfrm>
              <a:off x="3103888" y="1095866"/>
              <a:ext cx="3285714" cy="377323"/>
              <a:chOff x="3103888" y="1095866"/>
              <a:chExt cx="3285714" cy="377323"/>
            </a:xfrm>
          </p:grpSpPr>
          <p:sp>
            <p:nvSpPr>
              <p:cNvPr id="2399" name="Shape 2399"/>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400" name="Shape 2400"/>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401" name="Shape 2401"/>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402" name="Shape 2402"/>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403" name="Shape 2403"/>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404" name="Shape 2404"/>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05" name="Shape 2405"/>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06" name="Shape 2406"/>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07" name="Shape 2407"/>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408" name="Shape 2408"/>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409" name="Shape 2409"/>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410" name="Shape 2410"/>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411" name="Shape 2411"/>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412" name="Shape 2412"/>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413" name="Shape 2413"/>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414" name="Shape 2414"/>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cxnSp>
        <p:nvCxnSpPr>
          <p:cNvPr id="2415" name="Shape 2415"/>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416" name="Shape 2416"/>
          <p:cNvSpPr/>
          <p:nvPr/>
        </p:nvSpPr>
        <p:spPr>
          <a:xfrm>
            <a:off x="79023" y="2771058"/>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팝업에서 변경하기를 누르면 필드에서 보여지는 황성과 월드맵에서 보여지는 황성이미지가 변경 된다.</a:t>
            </a:r>
          </a:p>
        </p:txBody>
      </p:sp>
      <p:sp>
        <p:nvSpPr>
          <p:cNvPr id="2417" name="Shape 2417"/>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418" name="Shape 2418"/>
          <p:cNvSpPr/>
          <p:nvPr/>
        </p:nvSpPr>
        <p:spPr>
          <a:xfrm>
            <a:off x="3618528" y="1455816"/>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419" name="Shape 2419"/>
          <p:cNvSpPr/>
          <p:nvPr/>
        </p:nvSpPr>
        <p:spPr>
          <a:xfrm>
            <a:off x="4439673"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420" name="Shape 2420"/>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421" name="Shape 2421"/>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2" name="Shape 2422"/>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3" name="Shape 2423"/>
          <p:cNvSpPr/>
          <p:nvPr/>
        </p:nvSpPr>
        <p:spPr>
          <a:xfrm>
            <a:off x="3008736" y="2120389"/>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4" name="Shape 2424"/>
          <p:cNvSpPr/>
          <p:nvPr/>
        </p:nvSpPr>
        <p:spPr>
          <a:xfrm>
            <a:off x="4563667" y="2120388"/>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5" name="Shape 2425"/>
          <p:cNvSpPr/>
          <p:nvPr/>
        </p:nvSpPr>
        <p:spPr>
          <a:xfrm>
            <a:off x="3008736" y="3603021"/>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6" name="Shape 2426"/>
          <p:cNvSpPr/>
          <p:nvPr/>
        </p:nvSpPr>
        <p:spPr>
          <a:xfrm>
            <a:off x="4563667" y="3598433"/>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7" name="Shape 2427"/>
          <p:cNvSpPr/>
          <p:nvPr/>
        </p:nvSpPr>
        <p:spPr>
          <a:xfrm>
            <a:off x="3015324" y="5096873"/>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28" name="Shape 2428"/>
          <p:cNvSpPr/>
          <p:nvPr/>
        </p:nvSpPr>
        <p:spPr>
          <a:xfrm>
            <a:off x="4563667" y="5128921"/>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429" name="Shape 2429"/>
          <p:cNvPicPr preferRelativeResize="0"/>
          <p:nvPr/>
        </p:nvPicPr>
        <p:blipFill rotWithShape="1">
          <a:blip r:embed="rId10">
            <a:alphaModFix/>
          </a:blip>
          <a:srcRect b="0" l="6258" r="6898" t="4764"/>
          <a:stretch/>
        </p:blipFill>
        <p:spPr>
          <a:xfrm>
            <a:off x="3154021" y="2216757"/>
            <a:ext cx="900000" cy="900000"/>
          </a:xfrm>
          <a:prstGeom prst="rect">
            <a:avLst/>
          </a:prstGeom>
          <a:noFill/>
          <a:ln>
            <a:noFill/>
          </a:ln>
        </p:spPr>
      </p:pic>
      <p:pic>
        <p:nvPicPr>
          <p:cNvPr id="2430" name="Shape 2430"/>
          <p:cNvPicPr preferRelativeResize="0"/>
          <p:nvPr/>
        </p:nvPicPr>
        <p:blipFill rotWithShape="1">
          <a:blip r:embed="rId11">
            <a:alphaModFix/>
          </a:blip>
          <a:srcRect b="16700" l="0" r="0" t="0"/>
          <a:stretch/>
        </p:blipFill>
        <p:spPr>
          <a:xfrm>
            <a:off x="4708951" y="2216757"/>
            <a:ext cx="900000" cy="900000"/>
          </a:xfrm>
          <a:prstGeom prst="rect">
            <a:avLst/>
          </a:prstGeom>
          <a:noFill/>
          <a:ln>
            <a:noFill/>
          </a:ln>
        </p:spPr>
      </p:pic>
      <p:pic>
        <p:nvPicPr>
          <p:cNvPr id="2431" name="Shape 2431"/>
          <p:cNvPicPr preferRelativeResize="0"/>
          <p:nvPr/>
        </p:nvPicPr>
        <p:blipFill rotWithShape="1">
          <a:blip r:embed="rId12">
            <a:alphaModFix/>
          </a:blip>
          <a:srcRect b="0" l="0" r="0" t="0"/>
          <a:stretch/>
        </p:blipFill>
        <p:spPr>
          <a:xfrm>
            <a:off x="3154021" y="5210964"/>
            <a:ext cx="900000" cy="900000"/>
          </a:xfrm>
          <a:prstGeom prst="rect">
            <a:avLst/>
          </a:prstGeom>
          <a:noFill/>
          <a:ln>
            <a:noFill/>
          </a:ln>
        </p:spPr>
      </p:pic>
      <p:pic>
        <p:nvPicPr>
          <p:cNvPr id="2432" name="Shape 2432"/>
          <p:cNvPicPr preferRelativeResize="0"/>
          <p:nvPr/>
        </p:nvPicPr>
        <p:blipFill rotWithShape="1">
          <a:blip r:embed="rId13">
            <a:alphaModFix/>
          </a:blip>
          <a:srcRect b="0" l="0" r="0" t="0"/>
          <a:stretch/>
        </p:blipFill>
        <p:spPr>
          <a:xfrm>
            <a:off x="4708951" y="3721957"/>
            <a:ext cx="900000" cy="900000"/>
          </a:xfrm>
          <a:prstGeom prst="rect">
            <a:avLst/>
          </a:prstGeom>
          <a:noFill/>
          <a:ln>
            <a:noFill/>
          </a:ln>
        </p:spPr>
      </p:pic>
      <p:pic>
        <p:nvPicPr>
          <p:cNvPr id="2433" name="Shape 2433"/>
          <p:cNvPicPr preferRelativeResize="0"/>
          <p:nvPr/>
        </p:nvPicPr>
        <p:blipFill rotWithShape="1">
          <a:blip r:embed="rId14">
            <a:alphaModFix/>
          </a:blip>
          <a:srcRect b="0" l="0" r="0" t="0"/>
          <a:stretch/>
        </p:blipFill>
        <p:spPr>
          <a:xfrm>
            <a:off x="3162761" y="3728837"/>
            <a:ext cx="900000" cy="900000"/>
          </a:xfrm>
          <a:prstGeom prst="rect">
            <a:avLst/>
          </a:prstGeom>
          <a:noFill/>
          <a:ln>
            <a:noFill/>
          </a:ln>
        </p:spPr>
      </p:pic>
      <p:pic>
        <p:nvPicPr>
          <p:cNvPr id="2434" name="Shape 2434"/>
          <p:cNvPicPr preferRelativeResize="0"/>
          <p:nvPr/>
        </p:nvPicPr>
        <p:blipFill rotWithShape="1">
          <a:blip r:embed="rId10">
            <a:alphaModFix/>
          </a:blip>
          <a:srcRect b="0" l="6258" r="6898" t="4764"/>
          <a:stretch/>
        </p:blipFill>
        <p:spPr>
          <a:xfrm>
            <a:off x="4708951" y="5249126"/>
            <a:ext cx="900000" cy="900000"/>
          </a:xfrm>
          <a:prstGeom prst="rect">
            <a:avLst/>
          </a:prstGeom>
          <a:noFill/>
          <a:ln>
            <a:noFill/>
          </a:ln>
        </p:spPr>
      </p:pic>
      <p:sp>
        <p:nvSpPr>
          <p:cNvPr id="2435" name="Shape 2435"/>
          <p:cNvSpPr txBox="1"/>
          <p:nvPr/>
        </p:nvSpPr>
        <p:spPr>
          <a:xfrm>
            <a:off x="3029984" y="3242058"/>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1 황성</a:t>
            </a:r>
          </a:p>
        </p:txBody>
      </p:sp>
      <p:sp>
        <p:nvSpPr>
          <p:cNvPr id="2436" name="Shape 2436"/>
          <p:cNvSpPr txBox="1"/>
          <p:nvPr/>
        </p:nvSpPr>
        <p:spPr>
          <a:xfrm>
            <a:off x="4584914" y="3219331"/>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2 황성</a:t>
            </a:r>
          </a:p>
        </p:txBody>
      </p:sp>
      <p:sp>
        <p:nvSpPr>
          <p:cNvPr id="2437" name="Shape 2437"/>
          <p:cNvSpPr txBox="1"/>
          <p:nvPr/>
        </p:nvSpPr>
        <p:spPr>
          <a:xfrm>
            <a:off x="4584914" y="4702451"/>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4 황성</a:t>
            </a:r>
          </a:p>
        </p:txBody>
      </p:sp>
      <p:sp>
        <p:nvSpPr>
          <p:cNvPr id="2438" name="Shape 2438"/>
          <p:cNvSpPr txBox="1"/>
          <p:nvPr/>
        </p:nvSpPr>
        <p:spPr>
          <a:xfrm>
            <a:off x="3029984" y="4693403"/>
            <a:ext cx="114807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lt1"/>
                </a:solidFill>
                <a:latin typeface="Arial"/>
                <a:ea typeface="Arial"/>
                <a:cs typeface="Arial"/>
                <a:sym typeface="Arial"/>
              </a:rPr>
              <a:t>이미지 3 황성</a:t>
            </a:r>
          </a:p>
        </p:txBody>
      </p:sp>
      <p:sp>
        <p:nvSpPr>
          <p:cNvPr id="2439" name="Shape 2439"/>
          <p:cNvSpPr/>
          <p:nvPr/>
        </p:nvSpPr>
        <p:spPr>
          <a:xfrm>
            <a:off x="2795328" y="6200398"/>
            <a:ext cx="3185338" cy="522613"/>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40" name="Shape 2440"/>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441" name="Shape 2441"/>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442" name="Shape 2442"/>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43" name="Shape 2443"/>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444" name="Shape 2444"/>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45" name="Shape 2445"/>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46" name="Shape 2446"/>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447" name="Shape 2447"/>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2448" name="Shape 2448"/>
          <p:cNvSpPr/>
          <p:nvPr/>
        </p:nvSpPr>
        <p:spPr>
          <a:xfrm>
            <a:off x="2944550" y="6134237"/>
            <a:ext cx="2884111" cy="50111"/>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49" name="Shape 2449"/>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450" name="Shape 2450"/>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51" name="Shape 2451"/>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52" name="Shape 2452"/>
          <p:cNvSpPr txBox="1"/>
          <p:nvPr/>
        </p:nvSpPr>
        <p:spPr>
          <a:xfrm>
            <a:off x="2831974" y="2798133"/>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00FF00"/>
                </a:solidFill>
                <a:latin typeface="Arial"/>
                <a:ea typeface="Arial"/>
                <a:cs typeface="Arial"/>
                <a:sym typeface="Arial"/>
              </a:rPr>
              <a:t>[ 이미지 1 황성 ]</a:t>
            </a:r>
            <a:r>
              <a:rPr lang="en-US" sz="1000">
                <a:solidFill>
                  <a:schemeClr val="lt1"/>
                </a:solidFill>
                <a:latin typeface="Arial"/>
                <a:ea typeface="Arial"/>
                <a:cs typeface="Arial"/>
                <a:sym typeface="Arial"/>
              </a:rPr>
              <a:t>으로 변경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황성 이미지는 다음 쟁탈전까지 변경 할 수 없습니다.</a:t>
            </a:r>
          </a:p>
        </p:txBody>
      </p:sp>
      <p:sp>
        <p:nvSpPr>
          <p:cNvPr id="2453" name="Shape 2453"/>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2454" name="Shape 2454"/>
          <p:cNvSpPr/>
          <p:nvPr/>
        </p:nvSpPr>
        <p:spPr>
          <a:xfrm>
            <a:off x="4736305" y="356180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변경하기</a:t>
            </a:r>
          </a:p>
        </p:txBody>
      </p:sp>
      <p:cxnSp>
        <p:nvCxnSpPr>
          <p:cNvPr id="2455" name="Shape 2455"/>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456" name="Shape 2456"/>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457" name="Shape 2457"/>
          <p:cNvCxnSpPr>
            <a:stCxn id="2416" idx="3"/>
            <a:endCxn id="2452" idx="1"/>
          </p:cNvCxnSpPr>
          <p:nvPr/>
        </p:nvCxnSpPr>
        <p:spPr>
          <a:xfrm flipH="1" rot="10800000">
            <a:off x="2525588" y="3151937"/>
            <a:ext cx="306300" cy="312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2" name="Shape 2462"/>
        <p:cNvGrpSpPr/>
        <p:nvPr/>
      </p:nvGrpSpPr>
      <p:grpSpPr>
        <a:xfrm>
          <a:off x="0" y="0"/>
          <a:ext cx="0" cy="0"/>
          <a:chOff x="0" y="0"/>
          <a:chExt cx="0" cy="0"/>
        </a:xfrm>
      </p:grpSpPr>
      <p:sp>
        <p:nvSpPr>
          <p:cNvPr id="2463" name="Shape 2463"/>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설정(1)</a:t>
            </a:r>
          </a:p>
        </p:txBody>
      </p:sp>
      <p:sp>
        <p:nvSpPr>
          <p:cNvPr id="2464" name="Shape 2464"/>
          <p:cNvSpPr/>
          <p:nvPr/>
        </p:nvSpPr>
        <p:spPr>
          <a:xfrm>
            <a:off x="4731825" y="152092"/>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황제의 작위/노예 임명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2465" name="Shape 2465"/>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466" name="Shape 2466"/>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67" name="Shape 2467"/>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468" name="Shape 2468"/>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469" name="Shape 2469"/>
          <p:cNvGrpSpPr/>
          <p:nvPr/>
        </p:nvGrpSpPr>
        <p:grpSpPr>
          <a:xfrm>
            <a:off x="2788346" y="1034195"/>
            <a:ext cx="3285714" cy="378029"/>
            <a:chOff x="3103888" y="1095866"/>
            <a:chExt cx="3285714" cy="378029"/>
          </a:xfrm>
        </p:grpSpPr>
        <p:grpSp>
          <p:nvGrpSpPr>
            <p:cNvPr id="2470" name="Shape 2470"/>
            <p:cNvGrpSpPr/>
            <p:nvPr/>
          </p:nvGrpSpPr>
          <p:grpSpPr>
            <a:xfrm>
              <a:off x="3103888" y="1095866"/>
              <a:ext cx="3285714" cy="377323"/>
              <a:chOff x="3103888" y="1095866"/>
              <a:chExt cx="3285714" cy="377323"/>
            </a:xfrm>
          </p:grpSpPr>
          <p:sp>
            <p:nvSpPr>
              <p:cNvPr id="2471" name="Shape 2471"/>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472" name="Shape 2472"/>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473" name="Shape 2473"/>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474" name="Shape 2474"/>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475" name="Shape 2475"/>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476" name="Shape 2476"/>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77" name="Shape 2477"/>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78" name="Shape 2478"/>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479" name="Shape 2479"/>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480" name="Shape 2480"/>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481" name="Shape 2481"/>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482" name="Shape 2482"/>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483" name="Shape 2483"/>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484" name="Shape 2484"/>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485" name="Shape 2485"/>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486" name="Shape 2486"/>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487" name="Shape 248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88" name="Shape 248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489" name="Shape 2489"/>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90" name="Shape 2490"/>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491" name="Shape 2491"/>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492" name="Shape 2492"/>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493" name="Shape 249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494" name="Shape 2494"/>
          <p:cNvSpPr/>
          <p:nvPr/>
        </p:nvSpPr>
        <p:spPr>
          <a:xfrm>
            <a:off x="6398285" y="1716808"/>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현재 제국의 이름을 표기 한다.</a:t>
            </a:r>
          </a:p>
          <a:p>
            <a:pPr indent="0" lvl="0" marL="0" marR="0" rtl="0" algn="l">
              <a:spcBef>
                <a:spcPts val="0"/>
              </a:spcBef>
              <a:buSzPct val="25000"/>
              <a:buNone/>
            </a:pPr>
            <a:r>
              <a:rPr lang="en-US" sz="1000">
                <a:solidFill>
                  <a:schemeClr val="lt1"/>
                </a:solidFill>
                <a:latin typeface="Arial"/>
                <a:ea typeface="Arial"/>
                <a:cs typeface="Arial"/>
                <a:sym typeface="Arial"/>
              </a:rPr>
              <a:t>제국의 이름이 없는 경우 대륙#대륙넘버로 표기한다.</a:t>
            </a:r>
          </a:p>
        </p:txBody>
      </p:sp>
      <p:sp>
        <p:nvSpPr>
          <p:cNvPr id="2495" name="Shape 2495"/>
          <p:cNvSpPr/>
          <p:nvPr/>
        </p:nvSpPr>
        <p:spPr>
          <a:xfrm>
            <a:off x="9265453" y="1715458"/>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터치 시 하단에서 키패드가 등장한다.</a:t>
            </a:r>
          </a:p>
        </p:txBody>
      </p:sp>
      <p:sp>
        <p:nvSpPr>
          <p:cNvPr id="2496" name="Shape 2496"/>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497" name="Shape 2497"/>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498" name="Shape 2498"/>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499" name="Shape 2499"/>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500" name="Shape 2500"/>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1" name="Shape 2501"/>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2" name="Shape 2502"/>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3" name="Shape 2503"/>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4" name="Shape 2504"/>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5" name="Shape 2505"/>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6" name="Shape 2506"/>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7" name="Shape 2507"/>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8" name="Shape 2508"/>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09" name="Shape 2509"/>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10" name="Shape 2510"/>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11" name="Shape 2511"/>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512" name="Shape 2512"/>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513" name="Shape 2513"/>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514" name="Shape 2514"/>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515" name="Shape 2515"/>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16" name="Shape 2516"/>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517" name="Shape 2517"/>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18" name="Shape 2518"/>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cxnSp>
        <p:nvCxnSpPr>
          <p:cNvPr id="2519" name="Shape 2519"/>
          <p:cNvCxnSpPr>
            <a:stCxn id="2494" idx="1"/>
          </p:cNvCxnSpPr>
          <p:nvPr/>
        </p:nvCxnSpPr>
        <p:spPr>
          <a:xfrm flipH="1">
            <a:off x="5260685" y="1965756"/>
            <a:ext cx="1137600" cy="554400"/>
          </a:xfrm>
          <a:prstGeom prst="straightConnector1">
            <a:avLst/>
          </a:prstGeom>
          <a:noFill/>
          <a:ln cap="flat" cmpd="sng" w="28575">
            <a:solidFill>
              <a:srgbClr val="FF0000"/>
            </a:solidFill>
            <a:prstDash val="solid"/>
            <a:miter/>
            <a:headEnd len="med" w="med" type="none"/>
            <a:tailEnd len="lg" w="lg" type="triangle"/>
          </a:ln>
        </p:spPr>
      </p:cxnSp>
      <p:sp>
        <p:nvSpPr>
          <p:cNvPr id="2520" name="Shape 2520"/>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sp>
        <p:nvSpPr>
          <p:cNvPr id="2521" name="Shape 2521"/>
          <p:cNvSpPr/>
          <p:nvPr/>
        </p:nvSpPr>
        <p:spPr>
          <a:xfrm>
            <a:off x="9293292" y="2364106"/>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키패드에서 확인을 누르면 제국명 페이해당 페이지로 돌아온다.</a:t>
            </a:r>
          </a:p>
        </p:txBody>
      </p:sp>
      <p:sp>
        <p:nvSpPr>
          <p:cNvPr id="2522" name="Shape 2522"/>
          <p:cNvSpPr/>
          <p:nvPr/>
        </p:nvSpPr>
        <p:spPr>
          <a:xfrm>
            <a:off x="6397205" y="2361691"/>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변경 버튼을 누르면 변경 확인 팝업이 출력 된다.</a:t>
            </a:r>
          </a:p>
        </p:txBody>
      </p:sp>
      <p:sp>
        <p:nvSpPr>
          <p:cNvPr id="2523" name="Shape 2523"/>
          <p:cNvSpPr/>
          <p:nvPr/>
        </p:nvSpPr>
        <p:spPr>
          <a:xfrm>
            <a:off x="198393" y="3636496"/>
            <a:ext cx="2446564" cy="38356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선택된 국기가 보여 진다.</a:t>
            </a:r>
          </a:p>
        </p:txBody>
      </p:sp>
      <p:sp>
        <p:nvSpPr>
          <p:cNvPr id="2524" name="Shape 2524"/>
          <p:cNvSpPr/>
          <p:nvPr/>
        </p:nvSpPr>
        <p:spPr>
          <a:xfrm>
            <a:off x="192866" y="4176246"/>
            <a:ext cx="2446564" cy="38356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다른 국기를 터치하면 국기 변경 팝업이 출력 된다..</a:t>
            </a:r>
          </a:p>
        </p:txBody>
      </p:sp>
      <p:cxnSp>
        <p:nvCxnSpPr>
          <p:cNvPr id="2525" name="Shape 2525"/>
          <p:cNvCxnSpPr>
            <a:stCxn id="2494" idx="3"/>
            <a:endCxn id="2495" idx="1"/>
          </p:cNvCxnSpPr>
          <p:nvPr/>
        </p:nvCxnSpPr>
        <p:spPr>
          <a:xfrm flipH="1" rot="10800000">
            <a:off x="8844850" y="1964256"/>
            <a:ext cx="420600" cy="1500"/>
          </a:xfrm>
          <a:prstGeom prst="straightConnector1">
            <a:avLst/>
          </a:prstGeom>
          <a:noFill/>
          <a:ln cap="flat" cmpd="sng" w="28575">
            <a:solidFill>
              <a:srgbClr val="FF0000"/>
            </a:solidFill>
            <a:prstDash val="solid"/>
            <a:miter/>
            <a:headEnd len="med" w="med" type="none"/>
            <a:tailEnd len="lg" w="lg" type="triangle"/>
          </a:ln>
        </p:spPr>
      </p:cxnSp>
      <p:cxnSp>
        <p:nvCxnSpPr>
          <p:cNvPr id="2526" name="Shape 2526"/>
          <p:cNvCxnSpPr>
            <a:stCxn id="2521" idx="1"/>
            <a:endCxn id="2522" idx="3"/>
          </p:cNvCxnSpPr>
          <p:nvPr/>
        </p:nvCxnSpPr>
        <p:spPr>
          <a:xfrm rot="10800000">
            <a:off x="8843892" y="2610653"/>
            <a:ext cx="449400" cy="2400"/>
          </a:xfrm>
          <a:prstGeom prst="straightConnector1">
            <a:avLst/>
          </a:prstGeom>
          <a:noFill/>
          <a:ln cap="flat" cmpd="sng" w="28575">
            <a:solidFill>
              <a:srgbClr val="FF0000"/>
            </a:solidFill>
            <a:prstDash val="solid"/>
            <a:miter/>
            <a:headEnd len="med" w="med" type="none"/>
            <a:tailEnd len="lg" w="lg" type="triangle"/>
          </a:ln>
        </p:spPr>
      </p:cxnSp>
      <p:cxnSp>
        <p:nvCxnSpPr>
          <p:cNvPr id="2527" name="Shape 2527"/>
          <p:cNvCxnSpPr>
            <a:stCxn id="2495" idx="2"/>
            <a:endCxn id="2521" idx="0"/>
          </p:cNvCxnSpPr>
          <p:nvPr/>
        </p:nvCxnSpPr>
        <p:spPr>
          <a:xfrm>
            <a:off x="10488735" y="2213353"/>
            <a:ext cx="27900" cy="150900"/>
          </a:xfrm>
          <a:prstGeom prst="straightConnector1">
            <a:avLst/>
          </a:prstGeom>
          <a:noFill/>
          <a:ln cap="flat" cmpd="sng" w="28575">
            <a:solidFill>
              <a:srgbClr val="FF0000"/>
            </a:solidFill>
            <a:prstDash val="solid"/>
            <a:miter/>
            <a:headEnd len="med" w="med" type="none"/>
            <a:tailEnd len="lg" w="lg" type="triangle"/>
          </a:ln>
        </p:spPr>
      </p:cxnSp>
      <p:sp>
        <p:nvSpPr>
          <p:cNvPr id="2528" name="Shape 2528"/>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529" name="Shape 2529"/>
          <p:cNvSpPr/>
          <p:nvPr/>
        </p:nvSpPr>
        <p:spPr>
          <a:xfrm>
            <a:off x="6101444" y="4766144"/>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상하로 스크롤 된다.</a:t>
            </a:r>
          </a:p>
        </p:txBody>
      </p:sp>
      <p:cxnSp>
        <p:nvCxnSpPr>
          <p:cNvPr id="2530" name="Shape 2530"/>
          <p:cNvCxnSpPr>
            <a:stCxn id="2523" idx="3"/>
            <a:endCxn id="2502" idx="1"/>
          </p:cNvCxnSpPr>
          <p:nvPr/>
        </p:nvCxnSpPr>
        <p:spPr>
          <a:xfrm>
            <a:off x="2644958" y="3828280"/>
            <a:ext cx="292800" cy="143400"/>
          </a:xfrm>
          <a:prstGeom prst="straightConnector1">
            <a:avLst/>
          </a:prstGeom>
          <a:noFill/>
          <a:ln cap="flat" cmpd="sng" w="28575">
            <a:solidFill>
              <a:srgbClr val="FF0000"/>
            </a:solidFill>
            <a:prstDash val="solid"/>
            <a:miter/>
            <a:headEnd len="med" w="med" type="none"/>
            <a:tailEnd len="lg" w="lg" type="triangle"/>
          </a:ln>
        </p:spPr>
      </p:cxnSp>
      <p:sp>
        <p:nvSpPr>
          <p:cNvPr id="2531" name="Shape 2531"/>
          <p:cNvSpPr/>
          <p:nvPr/>
        </p:nvSpPr>
        <p:spPr>
          <a:xfrm>
            <a:off x="5732107" y="4605466"/>
            <a:ext cx="484631" cy="712596"/>
          </a:xfrm>
          <a:prstGeom prst="upDownArrow">
            <a:avLst>
              <a:gd fmla="val 50000" name="adj1"/>
              <a:gd fmla="val 50000" name="adj2"/>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2532" name="Shape 2532"/>
          <p:cNvCxnSpPr>
            <a:stCxn id="2524" idx="3"/>
            <a:endCxn id="2512" idx="1"/>
          </p:cNvCxnSpPr>
          <p:nvPr/>
        </p:nvCxnSpPr>
        <p:spPr>
          <a:xfrm flipH="1" rot="10800000">
            <a:off x="2639430" y="4318231"/>
            <a:ext cx="1423500" cy="498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7" name="Shape 2537"/>
        <p:cNvGrpSpPr/>
        <p:nvPr/>
      </p:nvGrpSpPr>
      <p:grpSpPr>
        <a:xfrm>
          <a:off x="0" y="0"/>
          <a:ext cx="0" cy="0"/>
          <a:chOff x="0" y="0"/>
          <a:chExt cx="0" cy="0"/>
        </a:xfrm>
      </p:grpSpPr>
      <p:sp>
        <p:nvSpPr>
          <p:cNvPr id="2538" name="Shape 2538"/>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설정(2)</a:t>
            </a:r>
          </a:p>
        </p:txBody>
      </p:sp>
      <p:pic>
        <p:nvPicPr>
          <p:cNvPr id="2539" name="Shape 2539"/>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540" name="Shape 2540"/>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41" name="Shape 2541"/>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542" name="Shape 2542"/>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543" name="Shape 2543"/>
          <p:cNvGrpSpPr/>
          <p:nvPr/>
        </p:nvGrpSpPr>
        <p:grpSpPr>
          <a:xfrm>
            <a:off x="2788346" y="1034195"/>
            <a:ext cx="3285714" cy="378029"/>
            <a:chOff x="3103888" y="1095866"/>
            <a:chExt cx="3285714" cy="378029"/>
          </a:xfrm>
        </p:grpSpPr>
        <p:grpSp>
          <p:nvGrpSpPr>
            <p:cNvPr id="2544" name="Shape 2544"/>
            <p:cNvGrpSpPr/>
            <p:nvPr/>
          </p:nvGrpSpPr>
          <p:grpSpPr>
            <a:xfrm>
              <a:off x="3103888" y="1095866"/>
              <a:ext cx="3285714" cy="377323"/>
              <a:chOff x="3103888" y="1095866"/>
              <a:chExt cx="3285714" cy="377323"/>
            </a:xfrm>
          </p:grpSpPr>
          <p:sp>
            <p:nvSpPr>
              <p:cNvPr id="2545" name="Shape 254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546" name="Shape 254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547" name="Shape 254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548" name="Shape 254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549" name="Shape 254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550" name="Shape 255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551" name="Shape 255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552" name="Shape 255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553" name="Shape 255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554" name="Shape 255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555" name="Shape 255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556" name="Shape 255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557" name="Shape 255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558" name="Shape 255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559" name="Shape 2559"/>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560" name="Shape 256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561" name="Shape 256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62" name="Shape 256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563" name="Shape 2563"/>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64" name="Shape 2564"/>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65" name="Shape 2565"/>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566" name="Shape 2566"/>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567" name="Shape 256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568" name="Shape 2568"/>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569" name="Shape 2569"/>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570" name="Shape 2570"/>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571" name="Shape 2571"/>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572" name="Shape 2572"/>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3" name="Shape 2573"/>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4" name="Shape 2574"/>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5" name="Shape 2575"/>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6" name="Shape 2576"/>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7" name="Shape 2577"/>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8" name="Shape 2578"/>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79" name="Shape 2579"/>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80" name="Shape 2580"/>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81" name="Shape 2581"/>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82" name="Shape 2582"/>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83" name="Shape 2583"/>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584" name="Shape 2584"/>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585" name="Shape 2585"/>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586" name="Shape 2586"/>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587" name="Shape 2587"/>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88" name="Shape 2588"/>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589" name="Shape 2589"/>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90" name="Shape 2590"/>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591" name="Shape 2591"/>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sp>
        <p:nvSpPr>
          <p:cNvPr id="2592" name="Shape 2592"/>
          <p:cNvSpPr/>
          <p:nvPr/>
        </p:nvSpPr>
        <p:spPr>
          <a:xfrm>
            <a:off x="6288866" y="2364106"/>
            <a:ext cx="2945749" cy="60639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작성한 제국명을 보여주고 확인 팝업을 띄운다.</a:t>
            </a:r>
          </a:p>
          <a:p>
            <a:pPr indent="0" lvl="0" marL="0" marR="0" rtl="0" algn="l">
              <a:spcBef>
                <a:spcPts val="0"/>
              </a:spcBef>
              <a:buSzPct val="25000"/>
              <a:buNone/>
            </a:pPr>
            <a:r>
              <a:rPr lang="en-US" sz="1000">
                <a:solidFill>
                  <a:schemeClr val="lt1"/>
                </a:solidFill>
                <a:latin typeface="Arial"/>
                <a:ea typeface="Arial"/>
                <a:cs typeface="Arial"/>
                <a:sym typeface="Arial"/>
              </a:rPr>
              <a:t>변경하기를 누르면 제한 체크를 한다.</a:t>
            </a:r>
          </a:p>
        </p:txBody>
      </p:sp>
      <p:sp>
        <p:nvSpPr>
          <p:cNvPr id="2593" name="Shape 2593"/>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594" name="Shape 2594"/>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95" name="Shape 2595"/>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596" name="Shape 2596"/>
          <p:cNvSpPr txBox="1"/>
          <p:nvPr/>
        </p:nvSpPr>
        <p:spPr>
          <a:xfrm>
            <a:off x="2831974" y="2798133"/>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00FF00"/>
                </a:solidFill>
                <a:latin typeface="Arial"/>
                <a:ea typeface="Arial"/>
                <a:cs typeface="Arial"/>
                <a:sym typeface="Arial"/>
              </a:rPr>
              <a:t>[CLEGAMES 만세]</a:t>
            </a:r>
            <a:r>
              <a:rPr lang="en-US" sz="1000">
                <a:solidFill>
                  <a:schemeClr val="lt1"/>
                </a:solidFill>
                <a:latin typeface="Arial"/>
                <a:ea typeface="Arial"/>
                <a:cs typeface="Arial"/>
                <a:sym typeface="Arial"/>
              </a:rPr>
              <a:t>로 변경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제국명은 다음 쟁탈전까지 변경 할 수 없습니다.</a:t>
            </a:r>
          </a:p>
        </p:txBody>
      </p:sp>
      <p:sp>
        <p:nvSpPr>
          <p:cNvPr id="2597" name="Shape 2597"/>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2598" name="Shape 2598"/>
          <p:cNvSpPr/>
          <p:nvPr/>
        </p:nvSpPr>
        <p:spPr>
          <a:xfrm>
            <a:off x="4736305" y="356180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변경하기</a:t>
            </a:r>
          </a:p>
        </p:txBody>
      </p:sp>
      <p:cxnSp>
        <p:nvCxnSpPr>
          <p:cNvPr id="2599" name="Shape 2599"/>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600" name="Shape 2600"/>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601" name="Shape 2601"/>
          <p:cNvCxnSpPr>
            <a:stCxn id="2592" idx="1"/>
            <a:endCxn id="2598" idx="3"/>
          </p:cNvCxnSpPr>
          <p:nvPr/>
        </p:nvCxnSpPr>
        <p:spPr>
          <a:xfrm flipH="1">
            <a:off x="5650766" y="2667305"/>
            <a:ext cx="638100" cy="1049100"/>
          </a:xfrm>
          <a:prstGeom prst="straightConnector1">
            <a:avLst/>
          </a:prstGeom>
          <a:noFill/>
          <a:ln cap="flat" cmpd="sng" w="28575">
            <a:solidFill>
              <a:srgbClr val="FF0000"/>
            </a:solidFill>
            <a:prstDash val="solid"/>
            <a:miter/>
            <a:headEnd len="med" w="med" type="none"/>
            <a:tailEnd len="lg" w="lg" type="triangle"/>
          </a:ln>
        </p:spPr>
      </p:cxnSp>
      <p:sp>
        <p:nvSpPr>
          <p:cNvPr id="2602" name="Shape 2602"/>
          <p:cNvSpPr/>
          <p:nvPr/>
        </p:nvSpPr>
        <p:spPr>
          <a:xfrm>
            <a:off x="79023" y="2771058"/>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취소를 누르거나 다른 영역을 누르면 이전 메뉴로 돌아간다.</a:t>
            </a:r>
          </a:p>
        </p:txBody>
      </p:sp>
      <p:cxnSp>
        <p:nvCxnSpPr>
          <p:cNvPr id="2603" name="Shape 2603"/>
          <p:cNvCxnSpPr>
            <a:stCxn id="2602" idx="3"/>
            <a:endCxn id="2597" idx="1"/>
          </p:cNvCxnSpPr>
          <p:nvPr/>
        </p:nvCxnSpPr>
        <p:spPr>
          <a:xfrm>
            <a:off x="2525588" y="3183137"/>
            <a:ext cx="553500" cy="541800"/>
          </a:xfrm>
          <a:prstGeom prst="straightConnector1">
            <a:avLst/>
          </a:prstGeom>
          <a:noFill/>
          <a:ln cap="flat" cmpd="sng" w="28575">
            <a:solidFill>
              <a:srgbClr val="FF0000"/>
            </a:solidFill>
            <a:prstDash val="solid"/>
            <a:miter/>
            <a:headEnd len="med" w="med" type="none"/>
            <a:tailEnd len="lg" w="lg" type="triangle"/>
          </a:ln>
        </p:spPr>
      </p:cxnSp>
      <p:cxnSp>
        <p:nvCxnSpPr>
          <p:cNvPr id="2604" name="Shape 2604"/>
          <p:cNvCxnSpPr>
            <a:stCxn id="2602" idx="3"/>
          </p:cNvCxnSpPr>
          <p:nvPr/>
        </p:nvCxnSpPr>
        <p:spPr>
          <a:xfrm>
            <a:off x="2525588" y="3183137"/>
            <a:ext cx="557700" cy="12564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9" name="Shape 2609"/>
        <p:cNvGrpSpPr/>
        <p:nvPr/>
      </p:nvGrpSpPr>
      <p:grpSpPr>
        <a:xfrm>
          <a:off x="0" y="0"/>
          <a:ext cx="0" cy="0"/>
          <a:chOff x="0" y="0"/>
          <a:chExt cx="0" cy="0"/>
        </a:xfrm>
      </p:grpSpPr>
      <p:sp>
        <p:nvSpPr>
          <p:cNvPr id="2610" name="Shape 2610"/>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설정(3)</a:t>
            </a:r>
          </a:p>
        </p:txBody>
      </p:sp>
      <p:pic>
        <p:nvPicPr>
          <p:cNvPr id="2611" name="Shape 2611"/>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612" name="Shape 2612"/>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13" name="Shape 2613"/>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614" name="Shape 2614"/>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615" name="Shape 2615"/>
          <p:cNvGrpSpPr/>
          <p:nvPr/>
        </p:nvGrpSpPr>
        <p:grpSpPr>
          <a:xfrm>
            <a:off x="2788346" y="1034195"/>
            <a:ext cx="3285714" cy="378029"/>
            <a:chOff x="3103888" y="1095866"/>
            <a:chExt cx="3285714" cy="378029"/>
          </a:xfrm>
        </p:grpSpPr>
        <p:grpSp>
          <p:nvGrpSpPr>
            <p:cNvPr id="2616" name="Shape 2616"/>
            <p:cNvGrpSpPr/>
            <p:nvPr/>
          </p:nvGrpSpPr>
          <p:grpSpPr>
            <a:xfrm>
              <a:off x="3103888" y="1095866"/>
              <a:ext cx="3285714" cy="377323"/>
              <a:chOff x="3103888" y="1095866"/>
              <a:chExt cx="3285714" cy="377323"/>
            </a:xfrm>
          </p:grpSpPr>
          <p:sp>
            <p:nvSpPr>
              <p:cNvPr id="2617" name="Shape 2617"/>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618" name="Shape 2618"/>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619" name="Shape 2619"/>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620" name="Shape 2620"/>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621" name="Shape 2621"/>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622" name="Shape 2622"/>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623" name="Shape 2623"/>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624" name="Shape 2624"/>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625" name="Shape 2625"/>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626" name="Shape 2626"/>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627" name="Shape 2627"/>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628" name="Shape 2628"/>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629" name="Shape 2629"/>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630" name="Shape 2630"/>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631" name="Shape 2631"/>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632" name="Shape 2632"/>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633" name="Shape 2633"/>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34" name="Shape 2634"/>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635" name="Shape 2635"/>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36" name="Shape 2636"/>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37" name="Shape 2637"/>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638" name="Shape 2638"/>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639" name="Shape 263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640" name="Shape 2640"/>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641" name="Shape 2641"/>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642" name="Shape 2642"/>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643" name="Shape 2643"/>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644" name="Shape 2644"/>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45" name="Shape 2645"/>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46" name="Shape 2646"/>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47" name="Shape 2647"/>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48" name="Shape 2648"/>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49" name="Shape 2649"/>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0" name="Shape 2650"/>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1" name="Shape 2651"/>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2" name="Shape 2652"/>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3" name="Shape 2653"/>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4" name="Shape 2654"/>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55" name="Shape 2655"/>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656" name="Shape 2656"/>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657" name="Shape 2657"/>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658" name="Shape 2658"/>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659" name="Shape 2659"/>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60" name="Shape 2660"/>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661" name="Shape 2661"/>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62" name="Shape 2662"/>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663" name="Shape 2663"/>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sp>
        <p:nvSpPr>
          <p:cNvPr id="2664" name="Shape 2664"/>
          <p:cNvSpPr/>
          <p:nvPr/>
        </p:nvSpPr>
        <p:spPr>
          <a:xfrm>
            <a:off x="6288866" y="2364106"/>
            <a:ext cx="2945749" cy="9880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작성한 제국명을 보여주고 확인 팝업을 띄운다.</a:t>
            </a:r>
          </a:p>
          <a:p>
            <a:pPr indent="0" lvl="0" marL="0" marR="0" rtl="0" algn="l">
              <a:spcBef>
                <a:spcPts val="0"/>
              </a:spcBef>
              <a:buSzPct val="25000"/>
              <a:buNone/>
            </a:pPr>
            <a:r>
              <a:rPr lang="en-US" sz="1000">
                <a:solidFill>
                  <a:schemeClr val="lt1"/>
                </a:solidFill>
                <a:latin typeface="Arial"/>
                <a:ea typeface="Arial"/>
                <a:cs typeface="Arial"/>
                <a:sym typeface="Arial"/>
              </a:rPr>
              <a:t>변경하기를 누르면 제한 체크를 한다.</a:t>
            </a:r>
          </a:p>
          <a:p>
            <a:pPr indent="0" lvl="0" marL="0" marR="0" rtl="0" algn="l">
              <a:spcBef>
                <a:spcPts val="0"/>
              </a:spcBef>
              <a:buSzPct val="25000"/>
              <a:buNone/>
            </a:pPr>
            <a:r>
              <a:rPr lang="en-US" sz="1000">
                <a:solidFill>
                  <a:schemeClr val="lt1"/>
                </a:solidFill>
                <a:latin typeface="Arial"/>
                <a:ea typeface="Arial"/>
                <a:cs typeface="Arial"/>
                <a:sym typeface="Arial"/>
              </a:rPr>
              <a:t>제한 사항을 어기지 않은 대륙의 이름일 경우 곧바로 이름이 변경 된다.</a:t>
            </a:r>
          </a:p>
          <a:p>
            <a:pPr indent="0" lvl="0" marL="0" marR="0" rtl="0" algn="l">
              <a:spcBef>
                <a:spcPts val="0"/>
              </a:spcBef>
              <a:buSzPct val="25000"/>
              <a:buNone/>
            </a:pPr>
            <a:r>
              <a:rPr lang="en-US" sz="1000">
                <a:solidFill>
                  <a:schemeClr val="lt1"/>
                </a:solidFill>
                <a:latin typeface="Arial"/>
                <a:ea typeface="Arial"/>
                <a:cs typeface="Arial"/>
                <a:sym typeface="Arial"/>
              </a:rPr>
              <a:t>대륙과 월드맵에서 모두 적용 된다.</a:t>
            </a:r>
          </a:p>
          <a:p>
            <a:pPr indent="0" lvl="0" marL="0" marR="0" rtl="0" algn="l">
              <a:spcBef>
                <a:spcPts val="0"/>
              </a:spcBef>
              <a:buNone/>
            </a:pPr>
            <a:r>
              <a:t/>
            </a:r>
            <a:endParaRPr sz="1000">
              <a:solidFill>
                <a:schemeClr val="lt1"/>
              </a:solidFill>
              <a:latin typeface="Arial"/>
              <a:ea typeface="Arial"/>
              <a:cs typeface="Arial"/>
              <a:sym typeface="Arial"/>
            </a:endParaRPr>
          </a:p>
        </p:txBody>
      </p:sp>
      <p:cxnSp>
        <p:nvCxnSpPr>
          <p:cNvPr id="2665" name="Shape 2665"/>
          <p:cNvCxnSpPr/>
          <p:nvPr/>
        </p:nvCxnSpPr>
        <p:spPr>
          <a:xfrm>
            <a:off x="10488735" y="2213352"/>
            <a:ext cx="27837" cy="150752"/>
          </a:xfrm>
          <a:prstGeom prst="straightConnector1">
            <a:avLst/>
          </a:prstGeom>
          <a:noFill/>
          <a:ln cap="flat" cmpd="sng" w="28575">
            <a:solidFill>
              <a:srgbClr val="FF0000"/>
            </a:solidFill>
            <a:prstDash val="solid"/>
            <a:miter/>
            <a:headEnd len="med" w="med" type="none"/>
            <a:tailEnd len="lg" w="lg" type="triangle"/>
          </a:ln>
        </p:spPr>
      </p:cxnSp>
      <p:sp>
        <p:nvSpPr>
          <p:cNvPr id="2666" name="Shape 2666"/>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667" name="Shape 2667"/>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68" name="Shape 2668"/>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69" name="Shape 2669"/>
          <p:cNvSpPr txBox="1"/>
          <p:nvPr/>
        </p:nvSpPr>
        <p:spPr>
          <a:xfrm>
            <a:off x="2831974" y="2798133"/>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00FF00"/>
                </a:solidFill>
                <a:latin typeface="Arial"/>
                <a:ea typeface="Arial"/>
                <a:cs typeface="Arial"/>
                <a:sym typeface="Arial"/>
              </a:rPr>
              <a:t>[CLEGAMES 만세]</a:t>
            </a:r>
            <a:r>
              <a:rPr lang="en-US" sz="1000">
                <a:solidFill>
                  <a:schemeClr val="lt1"/>
                </a:solidFill>
                <a:latin typeface="Arial"/>
                <a:ea typeface="Arial"/>
                <a:cs typeface="Arial"/>
                <a:sym typeface="Arial"/>
              </a:rPr>
              <a:t>로 변경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제국명은 다음 쟁탈전까지 변경 할 수 없습니다.</a:t>
            </a:r>
          </a:p>
        </p:txBody>
      </p:sp>
      <p:sp>
        <p:nvSpPr>
          <p:cNvPr id="2670" name="Shape 2670"/>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2671" name="Shape 2671"/>
          <p:cNvSpPr/>
          <p:nvPr/>
        </p:nvSpPr>
        <p:spPr>
          <a:xfrm>
            <a:off x="4736305" y="356180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변경하기</a:t>
            </a:r>
          </a:p>
        </p:txBody>
      </p:sp>
      <p:cxnSp>
        <p:nvCxnSpPr>
          <p:cNvPr id="2672" name="Shape 2672"/>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673" name="Shape 2673"/>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674" name="Shape 2674"/>
          <p:cNvCxnSpPr>
            <a:stCxn id="2664" idx="1"/>
            <a:endCxn id="2671" idx="3"/>
          </p:cNvCxnSpPr>
          <p:nvPr/>
        </p:nvCxnSpPr>
        <p:spPr>
          <a:xfrm flipH="1">
            <a:off x="5650766" y="2858118"/>
            <a:ext cx="638100" cy="858300"/>
          </a:xfrm>
          <a:prstGeom prst="straightConnector1">
            <a:avLst/>
          </a:prstGeom>
          <a:noFill/>
          <a:ln cap="flat" cmpd="sng" w="28575">
            <a:solidFill>
              <a:srgbClr val="FF0000"/>
            </a:solidFill>
            <a:prstDash val="solid"/>
            <a:miter/>
            <a:headEnd len="med" w="med" type="none"/>
            <a:tailEnd len="lg" w="lg" type="triangle"/>
          </a:ln>
        </p:spPr>
      </p:cxnSp>
      <p:sp>
        <p:nvSpPr>
          <p:cNvPr id="2675" name="Shape 2675"/>
          <p:cNvSpPr/>
          <p:nvPr/>
        </p:nvSpPr>
        <p:spPr>
          <a:xfrm>
            <a:off x="79023" y="2771058"/>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취소를 누르거나 다른 영역을 누르면 이전 메뉴로 돌아간다.</a:t>
            </a:r>
          </a:p>
        </p:txBody>
      </p:sp>
      <p:cxnSp>
        <p:nvCxnSpPr>
          <p:cNvPr id="2676" name="Shape 2676"/>
          <p:cNvCxnSpPr>
            <a:stCxn id="2675" idx="3"/>
            <a:endCxn id="2670" idx="1"/>
          </p:cNvCxnSpPr>
          <p:nvPr/>
        </p:nvCxnSpPr>
        <p:spPr>
          <a:xfrm>
            <a:off x="2525588" y="3183137"/>
            <a:ext cx="553500" cy="541800"/>
          </a:xfrm>
          <a:prstGeom prst="straightConnector1">
            <a:avLst/>
          </a:prstGeom>
          <a:noFill/>
          <a:ln cap="flat" cmpd="sng" w="28575">
            <a:solidFill>
              <a:srgbClr val="FF0000"/>
            </a:solidFill>
            <a:prstDash val="solid"/>
            <a:miter/>
            <a:headEnd len="med" w="med" type="none"/>
            <a:tailEnd len="lg" w="lg" type="triangle"/>
          </a:ln>
        </p:spPr>
      </p:cxnSp>
      <p:cxnSp>
        <p:nvCxnSpPr>
          <p:cNvPr id="2677" name="Shape 2677"/>
          <p:cNvCxnSpPr>
            <a:stCxn id="2675" idx="3"/>
          </p:cNvCxnSpPr>
          <p:nvPr/>
        </p:nvCxnSpPr>
        <p:spPr>
          <a:xfrm>
            <a:off x="2525588" y="3183137"/>
            <a:ext cx="557700" cy="1256400"/>
          </a:xfrm>
          <a:prstGeom prst="straightConnector1">
            <a:avLst/>
          </a:prstGeom>
          <a:noFill/>
          <a:ln cap="flat" cmpd="sng" w="28575">
            <a:solidFill>
              <a:srgbClr val="FF0000"/>
            </a:solidFill>
            <a:prstDash val="solid"/>
            <a:miter/>
            <a:headEnd len="med" w="med" type="none"/>
            <a:tailEnd len="lg" w="lg" type="triangle"/>
          </a:ln>
        </p:spPr>
      </p:cxnSp>
      <p:grpSp>
        <p:nvGrpSpPr>
          <p:cNvPr id="2678" name="Shape 2678"/>
          <p:cNvGrpSpPr/>
          <p:nvPr/>
        </p:nvGrpSpPr>
        <p:grpSpPr>
          <a:xfrm>
            <a:off x="8277566" y="3596414"/>
            <a:ext cx="3270503" cy="564374"/>
            <a:chOff x="7999285" y="3152100"/>
            <a:chExt cx="3270503" cy="564374"/>
          </a:xfrm>
        </p:grpSpPr>
        <p:sp>
          <p:nvSpPr>
            <p:cNvPr id="2679" name="Shape 2679"/>
            <p:cNvSpPr/>
            <p:nvPr/>
          </p:nvSpPr>
          <p:spPr>
            <a:xfrm>
              <a:off x="8020709" y="3152100"/>
              <a:ext cx="3198337" cy="56437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80" name="Shape 2680"/>
            <p:cNvSpPr txBox="1"/>
            <p:nvPr/>
          </p:nvSpPr>
          <p:spPr>
            <a:xfrm>
              <a:off x="8075395" y="3244675"/>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lang="en-US" sz="1000">
                  <a:solidFill>
                    <a:schemeClr val="lt1"/>
                  </a:solidFill>
                  <a:latin typeface="Arial"/>
                  <a:ea typeface="Arial"/>
                  <a:cs typeface="Arial"/>
                  <a:sym typeface="Arial"/>
                </a:rPr>
                <a:t>님이 제국명을</a:t>
              </a:r>
              <a:r>
                <a:rPr b="1" lang="en-US" sz="1000">
                  <a:solidFill>
                    <a:schemeClr val="lt1"/>
                  </a:solidFill>
                  <a:latin typeface="Arial"/>
                  <a:ea typeface="Arial"/>
                  <a:cs typeface="Arial"/>
                  <a:sym typeface="Arial"/>
                </a:rPr>
                <a:t> </a:t>
              </a:r>
              <a:r>
                <a:rPr b="1" lang="en-US" sz="1000">
                  <a:solidFill>
                    <a:srgbClr val="00FF00"/>
                  </a:solidFill>
                  <a:latin typeface="Arial"/>
                  <a:ea typeface="Arial"/>
                  <a:cs typeface="Arial"/>
                  <a:sym typeface="Arial"/>
                </a:rPr>
                <a:t> [CLEGAMES 만세]</a:t>
              </a:r>
              <a:r>
                <a:rPr lang="en-US" sz="1000">
                  <a:solidFill>
                    <a:schemeClr val="lt1"/>
                  </a:solidFill>
                  <a:latin typeface="Arial"/>
                  <a:ea typeface="Arial"/>
                  <a:cs typeface="Arial"/>
                  <a:sym typeface="Arial"/>
                </a:rPr>
                <a:t>로 변경하셨습니다.</a:t>
              </a:r>
            </a:p>
          </p:txBody>
        </p:sp>
        <p:cxnSp>
          <p:nvCxnSpPr>
            <p:cNvPr id="2681" name="Shape 2681"/>
            <p:cNvCxnSpPr/>
            <p:nvPr/>
          </p:nvCxnSpPr>
          <p:spPr>
            <a:xfrm>
              <a:off x="7999285" y="31576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682" name="Shape 2682"/>
            <p:cNvCxnSpPr/>
            <p:nvPr/>
          </p:nvCxnSpPr>
          <p:spPr>
            <a:xfrm>
              <a:off x="8005381" y="3715316"/>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7" name="Shape 2687"/>
        <p:cNvGrpSpPr/>
        <p:nvPr/>
      </p:nvGrpSpPr>
      <p:grpSpPr>
        <a:xfrm>
          <a:off x="0" y="0"/>
          <a:ext cx="0" cy="0"/>
          <a:chOff x="0" y="0"/>
          <a:chExt cx="0" cy="0"/>
        </a:xfrm>
      </p:grpSpPr>
      <p:sp>
        <p:nvSpPr>
          <p:cNvPr id="2688" name="Shape 2688"/>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설정(4)</a:t>
            </a:r>
          </a:p>
        </p:txBody>
      </p:sp>
      <p:pic>
        <p:nvPicPr>
          <p:cNvPr id="2689" name="Shape 2689"/>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690" name="Shape 2690"/>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691" name="Shape 2691"/>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692" name="Shape 2692"/>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693" name="Shape 2693"/>
          <p:cNvGrpSpPr/>
          <p:nvPr/>
        </p:nvGrpSpPr>
        <p:grpSpPr>
          <a:xfrm>
            <a:off x="2788346" y="1034195"/>
            <a:ext cx="3285714" cy="378029"/>
            <a:chOff x="3103888" y="1095866"/>
            <a:chExt cx="3285714" cy="378029"/>
          </a:xfrm>
        </p:grpSpPr>
        <p:grpSp>
          <p:nvGrpSpPr>
            <p:cNvPr id="2694" name="Shape 2694"/>
            <p:cNvGrpSpPr/>
            <p:nvPr/>
          </p:nvGrpSpPr>
          <p:grpSpPr>
            <a:xfrm>
              <a:off x="3103888" y="1095866"/>
              <a:ext cx="3285714" cy="377323"/>
              <a:chOff x="3103888" y="1095866"/>
              <a:chExt cx="3285714" cy="377323"/>
            </a:xfrm>
          </p:grpSpPr>
          <p:sp>
            <p:nvSpPr>
              <p:cNvPr id="2695" name="Shape 269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696" name="Shape 269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697" name="Shape 269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698" name="Shape 269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699" name="Shape 269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700" name="Shape 270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01" name="Shape 270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02" name="Shape 270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03" name="Shape 270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704" name="Shape 270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705" name="Shape 270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706" name="Shape 270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707" name="Shape 270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708" name="Shape 270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709" name="Shape 2709"/>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710" name="Shape 271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711" name="Shape 271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12" name="Shape 271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713" name="Shape 2713"/>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14" name="Shape 2714"/>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15" name="Shape 2715"/>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716" name="Shape 2716"/>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717" name="Shape 271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718" name="Shape 2718"/>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719" name="Shape 2719"/>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720" name="Shape 2720"/>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721" name="Shape 2721"/>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722" name="Shape 2722"/>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3" name="Shape 2723"/>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4" name="Shape 2724"/>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5" name="Shape 2725"/>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6" name="Shape 2726"/>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7" name="Shape 2727"/>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8" name="Shape 2728"/>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29" name="Shape 2729"/>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30" name="Shape 2730"/>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31" name="Shape 2731"/>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32" name="Shape 2732"/>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33" name="Shape 2733"/>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734" name="Shape 2734"/>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735" name="Shape 2735"/>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736" name="Shape 2736"/>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737" name="Shape 2737"/>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38" name="Shape 2738"/>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739" name="Shape 2739"/>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40" name="Shape 2740"/>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741" name="Shape 2741"/>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cxnSp>
        <p:nvCxnSpPr>
          <p:cNvPr id="2742" name="Shape 2742"/>
          <p:cNvCxnSpPr/>
          <p:nvPr/>
        </p:nvCxnSpPr>
        <p:spPr>
          <a:xfrm>
            <a:off x="10488735" y="2213352"/>
            <a:ext cx="27837" cy="150752"/>
          </a:xfrm>
          <a:prstGeom prst="straightConnector1">
            <a:avLst/>
          </a:prstGeom>
          <a:noFill/>
          <a:ln cap="flat" cmpd="sng" w="28575">
            <a:solidFill>
              <a:srgbClr val="FF0000"/>
            </a:solidFill>
            <a:prstDash val="solid"/>
            <a:miter/>
            <a:headEnd len="med" w="med" type="none"/>
            <a:tailEnd len="lg" w="lg" type="triangle"/>
          </a:ln>
        </p:spPr>
      </p:cxnSp>
      <p:sp>
        <p:nvSpPr>
          <p:cNvPr id="2743" name="Shape 2743"/>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744" name="Shape 2744"/>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45" name="Shape 2745"/>
          <p:cNvSpPr/>
          <p:nvPr/>
        </p:nvSpPr>
        <p:spPr>
          <a:xfrm>
            <a:off x="2777288" y="2705558"/>
            <a:ext cx="3198337" cy="56237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46" name="Shape 2746"/>
          <p:cNvSpPr txBox="1"/>
          <p:nvPr/>
        </p:nvSpPr>
        <p:spPr>
          <a:xfrm>
            <a:off x="2831974" y="279813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선택한 제국명은 너무 길어 사용 할 수 없습니다.</a:t>
            </a:r>
          </a:p>
          <a:p>
            <a:pPr indent="0" lvl="0" marL="0" marR="0" rtl="0" algn="l">
              <a:spcBef>
                <a:spcPts val="0"/>
              </a:spcBef>
              <a:buSzPct val="25000"/>
              <a:buNone/>
            </a:pPr>
            <a:r>
              <a:rPr b="1" lang="en-US" sz="1000">
                <a:solidFill>
                  <a:schemeClr val="lt1"/>
                </a:solidFill>
                <a:latin typeface="Arial"/>
                <a:ea typeface="Arial"/>
                <a:cs typeface="Arial"/>
                <a:sym typeface="Arial"/>
              </a:rPr>
              <a:t>제국 명은 최대 16자 까지 사용 가능합니다</a:t>
            </a:r>
            <a:r>
              <a:rPr b="1" lang="en-US" sz="1000">
                <a:solidFill>
                  <a:srgbClr val="00FF00"/>
                </a:solidFill>
                <a:latin typeface="Arial"/>
                <a:ea typeface="Arial"/>
                <a:cs typeface="Arial"/>
                <a:sym typeface="Arial"/>
              </a:rPr>
              <a:t>.</a:t>
            </a:r>
          </a:p>
        </p:txBody>
      </p:sp>
      <p:cxnSp>
        <p:nvCxnSpPr>
          <p:cNvPr id="2747" name="Shape 2747"/>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748" name="Shape 2748"/>
          <p:cNvCxnSpPr/>
          <p:nvPr/>
        </p:nvCxnSpPr>
        <p:spPr>
          <a:xfrm>
            <a:off x="2787228" y="329099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2749" name="Shape 2749"/>
          <p:cNvSpPr/>
          <p:nvPr/>
        </p:nvSpPr>
        <p:spPr>
          <a:xfrm>
            <a:off x="6288866" y="2364106"/>
            <a:ext cx="2945749" cy="9880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최대 입력 글자 이상 입력한 경우</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기능 설명(2)</a:t>
            </a:r>
          </a:p>
        </p:txBody>
      </p:sp>
      <p:cxnSp>
        <p:nvCxnSpPr>
          <p:cNvPr id="111" name="Shape 111"/>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12" name="Shape 112"/>
          <p:cNvSpPr/>
          <p:nvPr/>
        </p:nvSpPr>
        <p:spPr>
          <a:xfrm>
            <a:off x="398107" y="709320"/>
            <a:ext cx="10341427" cy="563231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1 – 황성 자원</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지속적으로 식량, 목재, 석재, 철광석의 자원이 쌓인다.</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초당 60의 자원 획득</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쌓이는 자원은 대륙에서 채집or생산 되는 모든 자원의 1%을 추가로 획득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초당 5의 크라운이 쌓인다.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대륙 전체에서 구입하는 크라운의 1%의 크라운을 추가 획득한다.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초당 30의 경험치가 쌓인다.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대륙 전체의 토벌되는 몬스터의 경험치의 1%의 경험치가 추가 획득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자원은 최대 1억까지 쌓인다.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최대 자원이 최대치까지 쌓이게 되면 그 이상 쌓이지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황성이 점령가능 상태가 되면 더 이상 황성에 자원이 쌓이지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황제는 같은 연합과 연맹에 분배해줄 권한을 가진다.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자원은 황성쟁탈전이 끝난 직후 1일 이내에 분배해야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1일 이후에는 기존에 쌓인 자원이 0이 되고 처음부터 다시 자원이 쌓여간다.(논의)</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2 – 황제의 한마디.</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황성을 점령한 유저는 국왕UI에서 자신이 원하는 메시지를 공지로 남길 수 있다.(최대 50자)</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한마디는 같은 대륙의 모든 유저가 게임에 접속 할 때 시스템 메시지로 보여진다.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한마디는 번역하지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한마디는 황성이 쟁탈전이 시작되면 더 이상 보이지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황성쟁탈전이 끝난 이후 다시 설정해야 황제의 한마디를 출력한다(전 황제가 다시 황성을 지켜내도 다시 설정을 해야지 출력 된다.)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3 - 대륙의 이름 및 국기 설정</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월드에서 보여지는 대륙의 이름을 표기할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대륙의 이름은 띄어쓰기를 제외한 16로 한다.(영문 기준)</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“설정한 대륙의 이름”#대륙번호 로 월드에 보여진다.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황제는 황성의 국적 국기를 표시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국기는 월드맵에서 보여지게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변경한 이름과 국기는 월드맵에 즉각 적용 된다(되도록이면..)</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4" name="Shape 2754"/>
        <p:cNvGrpSpPr/>
        <p:nvPr/>
      </p:nvGrpSpPr>
      <p:grpSpPr>
        <a:xfrm>
          <a:off x="0" y="0"/>
          <a:ext cx="0" cy="0"/>
          <a:chOff x="0" y="0"/>
          <a:chExt cx="0" cy="0"/>
        </a:xfrm>
      </p:grpSpPr>
      <p:sp>
        <p:nvSpPr>
          <p:cNvPr id="2755" name="Shape 2755"/>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설정(5)</a:t>
            </a:r>
          </a:p>
        </p:txBody>
      </p:sp>
      <p:pic>
        <p:nvPicPr>
          <p:cNvPr id="2756" name="Shape 2756"/>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757" name="Shape 2757"/>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58" name="Shape 2758"/>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759" name="Shape 2759"/>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760" name="Shape 2760"/>
          <p:cNvGrpSpPr/>
          <p:nvPr/>
        </p:nvGrpSpPr>
        <p:grpSpPr>
          <a:xfrm>
            <a:off x="2788346" y="1034195"/>
            <a:ext cx="3285714" cy="378029"/>
            <a:chOff x="3103888" y="1095866"/>
            <a:chExt cx="3285714" cy="378029"/>
          </a:xfrm>
        </p:grpSpPr>
        <p:grpSp>
          <p:nvGrpSpPr>
            <p:cNvPr id="2761" name="Shape 2761"/>
            <p:cNvGrpSpPr/>
            <p:nvPr/>
          </p:nvGrpSpPr>
          <p:grpSpPr>
            <a:xfrm>
              <a:off x="3103888" y="1095866"/>
              <a:ext cx="3285714" cy="377323"/>
              <a:chOff x="3103888" y="1095866"/>
              <a:chExt cx="3285714" cy="377323"/>
            </a:xfrm>
          </p:grpSpPr>
          <p:sp>
            <p:nvSpPr>
              <p:cNvPr id="2762" name="Shape 2762"/>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763" name="Shape 2763"/>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764" name="Shape 2764"/>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765" name="Shape 2765"/>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766" name="Shape 2766"/>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767" name="Shape 2767"/>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68" name="Shape 2768"/>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69" name="Shape 2769"/>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770" name="Shape 2770"/>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771" name="Shape 2771"/>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772" name="Shape 2772"/>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773" name="Shape 2773"/>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774" name="Shape 2774"/>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775" name="Shape 2775"/>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776" name="Shape 2776"/>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777" name="Shape 2777"/>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778" name="Shape 2778"/>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79" name="Shape 2779"/>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780" name="Shape 2780"/>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81" name="Shape 2781"/>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82" name="Shape 2782"/>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783" name="Shape 2783"/>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784" name="Shape 278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785" name="Shape 2785"/>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786" name="Shape 2786"/>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787" name="Shape 2787"/>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788" name="Shape 2788"/>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789" name="Shape 2789"/>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0" name="Shape 2790"/>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1" name="Shape 2791"/>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2" name="Shape 2792"/>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3" name="Shape 2793"/>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4" name="Shape 2794"/>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5" name="Shape 2795"/>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6" name="Shape 2796"/>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7" name="Shape 2797"/>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8" name="Shape 2798"/>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799" name="Shape 2799"/>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00" name="Shape 2800"/>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801" name="Shape 2801"/>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802" name="Shape 2802"/>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803" name="Shape 2803"/>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804" name="Shape 2804"/>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05" name="Shape 2805"/>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806" name="Shape 2806"/>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07" name="Shape 2807"/>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808" name="Shape 2808"/>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cxnSp>
        <p:nvCxnSpPr>
          <p:cNvPr id="2809" name="Shape 2809"/>
          <p:cNvCxnSpPr/>
          <p:nvPr/>
        </p:nvCxnSpPr>
        <p:spPr>
          <a:xfrm>
            <a:off x="10488735" y="2213352"/>
            <a:ext cx="27837" cy="150752"/>
          </a:xfrm>
          <a:prstGeom prst="straightConnector1">
            <a:avLst/>
          </a:prstGeom>
          <a:noFill/>
          <a:ln cap="flat" cmpd="sng" w="28575">
            <a:solidFill>
              <a:srgbClr val="FF0000"/>
            </a:solidFill>
            <a:prstDash val="solid"/>
            <a:miter/>
            <a:headEnd len="med" w="med" type="none"/>
            <a:tailEnd len="lg" w="lg" type="triangle"/>
          </a:ln>
        </p:spPr>
      </p:cxnSp>
      <p:sp>
        <p:nvSpPr>
          <p:cNvPr id="2810" name="Shape 2810"/>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811" name="Shape 2811"/>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12" name="Shape 2812"/>
          <p:cNvSpPr/>
          <p:nvPr/>
        </p:nvSpPr>
        <p:spPr>
          <a:xfrm>
            <a:off x="2777288" y="2705558"/>
            <a:ext cx="3198337" cy="8480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13" name="Shape 2813"/>
          <p:cNvSpPr txBox="1"/>
          <p:nvPr/>
        </p:nvSpPr>
        <p:spPr>
          <a:xfrm>
            <a:off x="2831974" y="2798133"/>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선택한 제국명에 사용할 수 없는 문자가 포함되어 있어 변경 하실 수 없습니다.</a:t>
            </a:r>
          </a:p>
          <a:p>
            <a:pPr indent="0" lvl="0" marL="0" marR="0" rtl="0" algn="l">
              <a:spcBef>
                <a:spcPts val="0"/>
              </a:spcBef>
              <a:buNone/>
            </a:pPr>
            <a:r>
              <a:t/>
            </a:r>
            <a:endParaRPr b="1" sz="1000">
              <a:solidFill>
                <a:schemeClr val="lt1"/>
              </a:solidFill>
              <a:latin typeface="Arial"/>
              <a:ea typeface="Arial"/>
              <a:cs typeface="Arial"/>
              <a:sym typeface="Arial"/>
            </a:endParaRPr>
          </a:p>
          <a:p>
            <a:pPr indent="0" lvl="0" marL="0" marR="0" rtl="0" algn="l">
              <a:spcBef>
                <a:spcPts val="0"/>
              </a:spcBef>
              <a:buSzPct val="25000"/>
              <a:buNone/>
            </a:pPr>
            <a:r>
              <a:rPr b="1" lang="en-US" sz="1000">
                <a:solidFill>
                  <a:srgbClr val="FF0000"/>
                </a:solidFill>
                <a:latin typeface="Arial"/>
                <a:ea typeface="Arial"/>
                <a:cs typeface="Arial"/>
                <a:sym typeface="Arial"/>
              </a:rPr>
              <a:t>                         “금지 문자＂</a:t>
            </a:r>
          </a:p>
        </p:txBody>
      </p:sp>
      <p:cxnSp>
        <p:nvCxnSpPr>
          <p:cNvPr id="2814" name="Shape 2814"/>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815" name="Shape 2815"/>
          <p:cNvCxnSpPr/>
          <p:nvPr/>
        </p:nvCxnSpPr>
        <p:spPr>
          <a:xfrm>
            <a:off x="2776778" y="3572951"/>
            <a:ext cx="3264407" cy="0"/>
          </a:xfrm>
          <a:prstGeom prst="straightConnector1">
            <a:avLst/>
          </a:prstGeom>
          <a:noFill/>
          <a:ln cap="flat" cmpd="sng" w="12700">
            <a:solidFill>
              <a:schemeClr val="accent4"/>
            </a:solidFill>
            <a:prstDash val="solid"/>
            <a:miter/>
            <a:headEnd len="med" w="med" type="none"/>
            <a:tailEnd len="med" w="med" type="none"/>
          </a:ln>
        </p:spPr>
      </p:cxnSp>
      <p:sp>
        <p:nvSpPr>
          <p:cNvPr id="2816" name="Shape 2816"/>
          <p:cNvSpPr/>
          <p:nvPr/>
        </p:nvSpPr>
        <p:spPr>
          <a:xfrm>
            <a:off x="6288866" y="2364106"/>
            <a:ext cx="2945749" cy="9880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금지된 문자열을 사용한 경우</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1" name="Shape 2821"/>
        <p:cNvGrpSpPr/>
        <p:nvPr/>
      </p:nvGrpSpPr>
      <p:grpSpPr>
        <a:xfrm>
          <a:off x="0" y="0"/>
          <a:ext cx="0" cy="0"/>
          <a:chOff x="0" y="0"/>
          <a:chExt cx="0" cy="0"/>
        </a:xfrm>
      </p:grpSpPr>
      <p:sp>
        <p:nvSpPr>
          <p:cNvPr id="2822" name="Shape 2822"/>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설정(6)</a:t>
            </a:r>
          </a:p>
        </p:txBody>
      </p:sp>
      <p:pic>
        <p:nvPicPr>
          <p:cNvPr id="2823" name="Shape 2823"/>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824" name="Shape 2824"/>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25" name="Shape 2825"/>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826" name="Shape 2826"/>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827" name="Shape 2827"/>
          <p:cNvGrpSpPr/>
          <p:nvPr/>
        </p:nvGrpSpPr>
        <p:grpSpPr>
          <a:xfrm>
            <a:off x="2788346" y="1034195"/>
            <a:ext cx="3285714" cy="378029"/>
            <a:chOff x="3103888" y="1095866"/>
            <a:chExt cx="3285714" cy="378029"/>
          </a:xfrm>
        </p:grpSpPr>
        <p:grpSp>
          <p:nvGrpSpPr>
            <p:cNvPr id="2828" name="Shape 2828"/>
            <p:cNvGrpSpPr/>
            <p:nvPr/>
          </p:nvGrpSpPr>
          <p:grpSpPr>
            <a:xfrm>
              <a:off x="3103888" y="1095866"/>
              <a:ext cx="3285714" cy="377323"/>
              <a:chOff x="3103888" y="1095866"/>
              <a:chExt cx="3285714" cy="377323"/>
            </a:xfrm>
          </p:grpSpPr>
          <p:sp>
            <p:nvSpPr>
              <p:cNvPr id="2829" name="Shape 2829"/>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830" name="Shape 2830"/>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831" name="Shape 2831"/>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832" name="Shape 2832"/>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833" name="Shape 2833"/>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834" name="Shape 2834"/>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835" name="Shape 2835"/>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836" name="Shape 2836"/>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837" name="Shape 2837"/>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838" name="Shape 2838"/>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839" name="Shape 2839"/>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840" name="Shape 2840"/>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841" name="Shape 2841"/>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842" name="Shape 2842"/>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843" name="Shape 2843"/>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844" name="Shape 2844"/>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845" name="Shape 2845"/>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46" name="Shape 2846"/>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847" name="Shape 2847"/>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48" name="Shape 2848"/>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49" name="Shape 2849"/>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850" name="Shape 2850"/>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851" name="Shape 2851"/>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852" name="Shape 2852"/>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853" name="Shape 2853"/>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854" name="Shape 2854"/>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855" name="Shape 2855"/>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856" name="Shape 2856"/>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57" name="Shape 2857"/>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58" name="Shape 2858"/>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59" name="Shape 2859"/>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0" name="Shape 2860"/>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1" name="Shape 2861"/>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2" name="Shape 2862"/>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3" name="Shape 2863"/>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4" name="Shape 2864"/>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5" name="Shape 2865"/>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6" name="Shape 2866"/>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67" name="Shape 2867"/>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868" name="Shape 2868"/>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869" name="Shape 2869"/>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870" name="Shape 2870"/>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871" name="Shape 2871"/>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72" name="Shape 2872"/>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873" name="Shape 2873"/>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74" name="Shape 2874"/>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875" name="Shape 2875"/>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cxnSp>
        <p:nvCxnSpPr>
          <p:cNvPr id="2876" name="Shape 2876"/>
          <p:cNvCxnSpPr/>
          <p:nvPr/>
        </p:nvCxnSpPr>
        <p:spPr>
          <a:xfrm>
            <a:off x="10488735" y="2213352"/>
            <a:ext cx="27837" cy="150752"/>
          </a:xfrm>
          <a:prstGeom prst="straightConnector1">
            <a:avLst/>
          </a:prstGeom>
          <a:noFill/>
          <a:ln cap="flat" cmpd="sng" w="28575">
            <a:solidFill>
              <a:srgbClr val="FF0000"/>
            </a:solidFill>
            <a:prstDash val="solid"/>
            <a:miter/>
            <a:headEnd len="med" w="med" type="none"/>
            <a:tailEnd len="lg" w="lg" type="triangle"/>
          </a:ln>
        </p:spPr>
      </p:cxnSp>
      <p:sp>
        <p:nvSpPr>
          <p:cNvPr id="2877" name="Shape 2877"/>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878" name="Shape 2878"/>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79" name="Shape 2879"/>
          <p:cNvSpPr/>
          <p:nvPr/>
        </p:nvSpPr>
        <p:spPr>
          <a:xfrm>
            <a:off x="2777288" y="2705558"/>
            <a:ext cx="3198337" cy="56237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80" name="Shape 2880"/>
          <p:cNvSpPr txBox="1"/>
          <p:nvPr/>
        </p:nvSpPr>
        <p:spPr>
          <a:xfrm>
            <a:off x="3195100" y="2847393"/>
            <a:ext cx="3062583"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제국 명의 변경이 완료 되었습니다.</a:t>
            </a:r>
          </a:p>
        </p:txBody>
      </p:sp>
      <p:cxnSp>
        <p:nvCxnSpPr>
          <p:cNvPr id="2881" name="Shape 2881"/>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882" name="Shape 2882"/>
          <p:cNvCxnSpPr/>
          <p:nvPr/>
        </p:nvCxnSpPr>
        <p:spPr>
          <a:xfrm>
            <a:off x="2787228" y="329099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2883" name="Shape 2883"/>
          <p:cNvSpPr/>
          <p:nvPr/>
        </p:nvSpPr>
        <p:spPr>
          <a:xfrm>
            <a:off x="6288866" y="2364106"/>
            <a:ext cx="2945749" cy="9880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제국명 변경 완료</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8" name="Shape 2888"/>
        <p:cNvGrpSpPr/>
        <p:nvPr/>
      </p:nvGrpSpPr>
      <p:grpSpPr>
        <a:xfrm>
          <a:off x="0" y="0"/>
          <a:ext cx="0" cy="0"/>
          <a:chOff x="0" y="0"/>
          <a:chExt cx="0" cy="0"/>
        </a:xfrm>
      </p:grpSpPr>
      <p:sp>
        <p:nvSpPr>
          <p:cNvPr id="2889" name="Shape 2889"/>
          <p:cNvSpPr/>
          <p:nvPr/>
        </p:nvSpPr>
        <p:spPr>
          <a:xfrm>
            <a:off x="215538" y="142595"/>
            <a:ext cx="3570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제국명/국기 설정(7)</a:t>
            </a:r>
          </a:p>
        </p:txBody>
      </p:sp>
      <p:pic>
        <p:nvPicPr>
          <p:cNvPr id="2890" name="Shape 2890"/>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891" name="Shape 2891"/>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892" name="Shape 2892"/>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893" name="Shape 2893"/>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894" name="Shape 2894"/>
          <p:cNvGrpSpPr/>
          <p:nvPr/>
        </p:nvGrpSpPr>
        <p:grpSpPr>
          <a:xfrm>
            <a:off x="2788346" y="1034195"/>
            <a:ext cx="3285714" cy="378029"/>
            <a:chOff x="3103888" y="1095866"/>
            <a:chExt cx="3285714" cy="378029"/>
          </a:xfrm>
        </p:grpSpPr>
        <p:grpSp>
          <p:nvGrpSpPr>
            <p:cNvPr id="2895" name="Shape 2895"/>
            <p:cNvGrpSpPr/>
            <p:nvPr/>
          </p:nvGrpSpPr>
          <p:grpSpPr>
            <a:xfrm>
              <a:off x="3103888" y="1095866"/>
              <a:ext cx="3285714" cy="377323"/>
              <a:chOff x="3103888" y="1095866"/>
              <a:chExt cx="3285714" cy="377323"/>
            </a:xfrm>
          </p:grpSpPr>
          <p:sp>
            <p:nvSpPr>
              <p:cNvPr id="2896" name="Shape 2896"/>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897" name="Shape 2897"/>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898" name="Shape 2898"/>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899" name="Shape 2899"/>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900" name="Shape 2900"/>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901" name="Shape 2901"/>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02" name="Shape 2902"/>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03" name="Shape 2903"/>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04" name="Shape 2904"/>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905" name="Shape 2905"/>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906" name="Shape 2906"/>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907" name="Shape 2907"/>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08" name="Shape 2908"/>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909" name="Shape 2909"/>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910" name="Shape 2910"/>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911" name="Shape 2911"/>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912" name="Shape 2912"/>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13" name="Shape 2913"/>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914" name="Shape 2914"/>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15" name="Shape 2915"/>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16" name="Shape 2916"/>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917" name="Shape 2917"/>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918" name="Shape 291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919" name="Shape 2919"/>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920" name="Shape 2920"/>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921" name="Shape 2921"/>
          <p:cNvSpPr/>
          <p:nvPr/>
        </p:nvSpPr>
        <p:spPr>
          <a:xfrm>
            <a:off x="4439673"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2922" name="Shape 2922"/>
          <p:cNvSpPr/>
          <p:nvPr/>
        </p:nvSpPr>
        <p:spPr>
          <a:xfrm>
            <a:off x="5260817"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2923" name="Shape 2923"/>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4" name="Shape 2924"/>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5" name="Shape 2925"/>
          <p:cNvSpPr/>
          <p:nvPr/>
        </p:nvSpPr>
        <p:spPr>
          <a:xfrm>
            <a:off x="2937800" y="3678032"/>
            <a:ext cx="824476" cy="587428"/>
          </a:xfrm>
          <a:prstGeom prst="roundRect">
            <a:avLst>
              <a:gd fmla="val 16667" name="adj"/>
            </a:avLst>
          </a:prstGeom>
          <a:blipFill rotWithShape="1">
            <a:blip r:embed="rId10">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6" name="Shape 2926"/>
          <p:cNvSpPr/>
          <p:nvPr/>
        </p:nvSpPr>
        <p:spPr>
          <a:xfrm>
            <a:off x="4010053" y="3673289"/>
            <a:ext cx="824476" cy="587428"/>
          </a:xfrm>
          <a:prstGeom prst="roundRect">
            <a:avLst>
              <a:gd fmla="val 16667" name="adj"/>
            </a:avLst>
          </a:prstGeom>
          <a:blipFill rotWithShape="1">
            <a:blip r:embed="rId11">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7" name="Shape 2927"/>
          <p:cNvSpPr/>
          <p:nvPr/>
        </p:nvSpPr>
        <p:spPr>
          <a:xfrm>
            <a:off x="5082305" y="3673289"/>
            <a:ext cx="824476" cy="587428"/>
          </a:xfrm>
          <a:prstGeom prst="roundRect">
            <a:avLst>
              <a:gd fmla="val 16667" name="adj"/>
            </a:avLst>
          </a:prstGeom>
          <a:blipFill rotWithShape="1">
            <a:blip r:embed="rId12">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8" name="Shape 2928"/>
          <p:cNvSpPr/>
          <p:nvPr/>
        </p:nvSpPr>
        <p:spPr>
          <a:xfrm>
            <a:off x="2925908" y="4632971"/>
            <a:ext cx="824476" cy="587428"/>
          </a:xfrm>
          <a:prstGeom prst="roundRect">
            <a:avLst>
              <a:gd fmla="val 16667" name="adj"/>
            </a:avLst>
          </a:prstGeom>
          <a:blipFill rotWithShape="1">
            <a:blip r:embed="rId13">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29" name="Shape 2929"/>
          <p:cNvSpPr/>
          <p:nvPr/>
        </p:nvSpPr>
        <p:spPr>
          <a:xfrm>
            <a:off x="4010053" y="4582589"/>
            <a:ext cx="824476" cy="587428"/>
          </a:xfrm>
          <a:prstGeom prst="roundRect">
            <a:avLst>
              <a:gd fmla="val 16667" name="adj"/>
            </a:avLst>
          </a:prstGeom>
          <a:blipFill rotWithShape="1">
            <a:blip r:embed="rId14">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0" name="Shape 2930"/>
          <p:cNvSpPr/>
          <p:nvPr/>
        </p:nvSpPr>
        <p:spPr>
          <a:xfrm>
            <a:off x="5082305" y="4582589"/>
            <a:ext cx="824476" cy="587428"/>
          </a:xfrm>
          <a:prstGeom prst="roundRect">
            <a:avLst>
              <a:gd fmla="val 16667" name="adj"/>
            </a:avLst>
          </a:prstGeom>
          <a:blipFill rotWithShape="1">
            <a:blip r:embed="rId15">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1" name="Shape 2931"/>
          <p:cNvSpPr/>
          <p:nvPr/>
        </p:nvSpPr>
        <p:spPr>
          <a:xfrm>
            <a:off x="2937800" y="5492033"/>
            <a:ext cx="824476" cy="587428"/>
          </a:xfrm>
          <a:prstGeom prst="roundRect">
            <a:avLst>
              <a:gd fmla="val 16667" name="adj"/>
            </a:avLst>
          </a:prstGeom>
          <a:blipFill rotWithShape="1">
            <a:blip r:embed="rId16">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2" name="Shape 2932"/>
          <p:cNvSpPr/>
          <p:nvPr/>
        </p:nvSpPr>
        <p:spPr>
          <a:xfrm>
            <a:off x="4010053" y="5487291"/>
            <a:ext cx="824476" cy="587428"/>
          </a:xfrm>
          <a:prstGeom prst="roundRect">
            <a:avLst>
              <a:gd fmla="val 16667" name="adj"/>
            </a:avLst>
          </a:prstGeom>
          <a:blipFill rotWithShape="1">
            <a:blip r:embed="rId17">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3" name="Shape 2933"/>
          <p:cNvSpPr/>
          <p:nvPr/>
        </p:nvSpPr>
        <p:spPr>
          <a:xfrm>
            <a:off x="5082305" y="5487291"/>
            <a:ext cx="824476" cy="587428"/>
          </a:xfrm>
          <a:prstGeom prst="roundRect">
            <a:avLst>
              <a:gd fmla="val 16667" name="adj"/>
            </a:avLst>
          </a:prstGeom>
          <a:blipFill rotWithShape="1">
            <a:blip r:embed="rId18">
              <a:alphaModFix/>
            </a:blip>
            <a:stretch>
              <a:fillRect b="0" l="0" r="0" t="0"/>
            </a:stretch>
          </a:blip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4" name="Shape 2934"/>
          <p:cNvSpPr/>
          <p:nvPr/>
        </p:nvSpPr>
        <p:spPr>
          <a:xfrm>
            <a:off x="2936182" y="3685026"/>
            <a:ext cx="824476" cy="587428"/>
          </a:xfrm>
          <a:prstGeom prst="roundRect">
            <a:avLst>
              <a:gd fmla="val 16667" name="adj"/>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35" name="Shape 2935"/>
          <p:cNvPicPr preferRelativeResize="0"/>
          <p:nvPr/>
        </p:nvPicPr>
        <p:blipFill rotWithShape="1">
          <a:blip r:embed="rId19">
            <a:alphaModFix/>
          </a:blip>
          <a:srcRect b="0" l="0" r="0" t="0"/>
          <a:stretch/>
        </p:blipFill>
        <p:spPr>
          <a:xfrm>
            <a:off x="4062844" y="4058591"/>
            <a:ext cx="606991" cy="519204"/>
          </a:xfrm>
          <a:prstGeom prst="rect">
            <a:avLst/>
          </a:prstGeom>
          <a:noFill/>
          <a:ln>
            <a:noFill/>
          </a:ln>
        </p:spPr>
      </p:pic>
      <p:sp>
        <p:nvSpPr>
          <p:cNvPr id="2936" name="Shape 2936"/>
          <p:cNvSpPr/>
          <p:nvPr/>
        </p:nvSpPr>
        <p:spPr>
          <a:xfrm>
            <a:off x="2907058" y="334545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국기 설정</a:t>
            </a:r>
          </a:p>
        </p:txBody>
      </p:sp>
      <p:sp>
        <p:nvSpPr>
          <p:cNvPr id="2937" name="Shape 2937"/>
          <p:cNvSpPr/>
          <p:nvPr/>
        </p:nvSpPr>
        <p:spPr>
          <a:xfrm>
            <a:off x="2894617" y="207705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제국명 설정</a:t>
            </a:r>
          </a:p>
        </p:txBody>
      </p:sp>
      <p:sp>
        <p:nvSpPr>
          <p:cNvPr id="2938" name="Shape 2938"/>
          <p:cNvSpPr/>
          <p:nvPr/>
        </p:nvSpPr>
        <p:spPr>
          <a:xfrm>
            <a:off x="312990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39" name="Shape 2939"/>
          <p:cNvSpPr/>
          <p:nvPr/>
        </p:nvSpPr>
        <p:spPr>
          <a:xfrm>
            <a:off x="3844176" y="2970505"/>
            <a:ext cx="1086326" cy="257063"/>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400">
                <a:solidFill>
                  <a:schemeClr val="lt1"/>
                </a:solidFill>
                <a:latin typeface="Arial"/>
                <a:ea typeface="Arial"/>
                <a:cs typeface="Arial"/>
                <a:sym typeface="Arial"/>
              </a:rPr>
              <a:t>변경하기</a:t>
            </a:r>
          </a:p>
        </p:txBody>
      </p:sp>
      <p:sp>
        <p:nvSpPr>
          <p:cNvPr id="2940" name="Shape 2940"/>
          <p:cNvSpPr/>
          <p:nvPr/>
        </p:nvSpPr>
        <p:spPr>
          <a:xfrm>
            <a:off x="322004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41" name="Shape 2941"/>
          <p:cNvSpPr txBox="1"/>
          <p:nvPr/>
        </p:nvSpPr>
        <p:spPr>
          <a:xfrm>
            <a:off x="3231019" y="2381514"/>
            <a:ext cx="101021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757070"/>
                </a:solidFill>
                <a:latin typeface="Arial"/>
                <a:ea typeface="Arial"/>
                <a:cs typeface="Arial"/>
                <a:sym typeface="Arial"/>
              </a:rPr>
              <a:t>대륙#12399</a:t>
            </a:r>
          </a:p>
        </p:txBody>
      </p:sp>
      <p:sp>
        <p:nvSpPr>
          <p:cNvPr id="2942" name="Shape 2942"/>
          <p:cNvSpPr txBox="1"/>
          <p:nvPr/>
        </p:nvSpPr>
        <p:spPr>
          <a:xfrm>
            <a:off x="3114459" y="2679027"/>
            <a:ext cx="2619628"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위의 영역을 터치하면 제국명을 변경 할 수 있습니다.</a:t>
            </a:r>
          </a:p>
        </p:txBody>
      </p:sp>
      <p:sp>
        <p:nvSpPr>
          <p:cNvPr id="2943" name="Shape 2943"/>
          <p:cNvSpPr/>
          <p:nvPr/>
        </p:nvSpPr>
        <p:spPr>
          <a:xfrm>
            <a:off x="6288866" y="2150075"/>
            <a:ext cx="2945749" cy="82042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변경하기를 누르면 제국의 국기가 변경되어 적용 된다.</a:t>
            </a:r>
          </a:p>
          <a:p>
            <a:pPr indent="0" lvl="0" marL="0" marR="0" rtl="0" algn="l">
              <a:spcBef>
                <a:spcPts val="0"/>
              </a:spcBef>
              <a:buSzPct val="25000"/>
              <a:buNone/>
            </a:pPr>
            <a:r>
              <a:rPr lang="en-US" sz="1000">
                <a:solidFill>
                  <a:schemeClr val="lt1"/>
                </a:solidFill>
                <a:latin typeface="Arial"/>
                <a:ea typeface="Arial"/>
                <a:cs typeface="Arial"/>
                <a:sym typeface="Arial"/>
              </a:rPr>
              <a:t>월드맵에도 변경된 국기로 표기 된다.</a:t>
            </a:r>
          </a:p>
          <a:p>
            <a:pPr indent="0" lvl="0" marL="0" marR="0" rtl="0" algn="l">
              <a:spcBef>
                <a:spcPts val="0"/>
              </a:spcBef>
              <a:buSzPct val="25000"/>
              <a:buNone/>
            </a:pPr>
            <a:r>
              <a:rPr lang="en-US" sz="1000">
                <a:solidFill>
                  <a:schemeClr val="lt1"/>
                </a:solidFill>
                <a:latin typeface="Arial"/>
                <a:ea typeface="Arial"/>
                <a:cs typeface="Arial"/>
                <a:sym typeface="Arial"/>
              </a:rPr>
              <a:t>변경 시 대륙에 시스템 알림 메시지로 알려준다.</a:t>
            </a:r>
          </a:p>
          <a:p>
            <a:pPr indent="0" lvl="0" marL="0" marR="0" rtl="0" algn="l">
              <a:spcBef>
                <a:spcPts val="0"/>
              </a:spcBef>
              <a:buNone/>
            </a:pPr>
            <a:r>
              <a:t/>
            </a:r>
            <a:endParaRPr sz="1000">
              <a:solidFill>
                <a:schemeClr val="lt1"/>
              </a:solidFill>
              <a:latin typeface="Arial"/>
              <a:ea typeface="Arial"/>
              <a:cs typeface="Arial"/>
              <a:sym typeface="Arial"/>
            </a:endParaRPr>
          </a:p>
        </p:txBody>
      </p:sp>
      <p:sp>
        <p:nvSpPr>
          <p:cNvPr id="2944" name="Shape 2944"/>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2945" name="Shape 2945"/>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46" name="Shape 2946"/>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47" name="Shape 2947"/>
          <p:cNvSpPr txBox="1"/>
          <p:nvPr/>
        </p:nvSpPr>
        <p:spPr>
          <a:xfrm>
            <a:off x="2831974" y="2798133"/>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00FF00"/>
                </a:solidFill>
                <a:latin typeface="Arial"/>
                <a:ea typeface="Arial"/>
                <a:cs typeface="Arial"/>
                <a:sym typeface="Arial"/>
              </a:rPr>
              <a:t>[대한민국 국기]</a:t>
            </a:r>
            <a:r>
              <a:rPr lang="en-US" sz="1000">
                <a:solidFill>
                  <a:schemeClr val="lt1"/>
                </a:solidFill>
                <a:latin typeface="Arial"/>
                <a:ea typeface="Arial"/>
                <a:cs typeface="Arial"/>
                <a:sym typeface="Arial"/>
              </a:rPr>
              <a:t>로 변경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제국 국기는 다음 쟁탈전까지 변경 할 수 없습니다.</a:t>
            </a:r>
          </a:p>
        </p:txBody>
      </p:sp>
      <p:sp>
        <p:nvSpPr>
          <p:cNvPr id="2948" name="Shape 2948"/>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2949" name="Shape 2949"/>
          <p:cNvSpPr/>
          <p:nvPr/>
        </p:nvSpPr>
        <p:spPr>
          <a:xfrm>
            <a:off x="4736305" y="356180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변경하기</a:t>
            </a:r>
          </a:p>
        </p:txBody>
      </p:sp>
      <p:cxnSp>
        <p:nvCxnSpPr>
          <p:cNvPr id="2950" name="Shape 2950"/>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951" name="Shape 2951"/>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952" name="Shape 2952"/>
          <p:cNvCxnSpPr>
            <a:stCxn id="2943" idx="1"/>
            <a:endCxn id="2949" idx="3"/>
          </p:cNvCxnSpPr>
          <p:nvPr/>
        </p:nvCxnSpPr>
        <p:spPr>
          <a:xfrm flipH="1">
            <a:off x="5650766" y="2560290"/>
            <a:ext cx="638100" cy="1156200"/>
          </a:xfrm>
          <a:prstGeom prst="straightConnector1">
            <a:avLst/>
          </a:prstGeom>
          <a:noFill/>
          <a:ln cap="flat" cmpd="sng" w="28575">
            <a:solidFill>
              <a:srgbClr val="FF0000"/>
            </a:solidFill>
            <a:prstDash val="solid"/>
            <a:miter/>
            <a:headEnd len="med" w="med" type="none"/>
            <a:tailEnd len="lg" w="lg" type="triangle"/>
          </a:ln>
        </p:spPr>
      </p:cxnSp>
      <p:sp>
        <p:nvSpPr>
          <p:cNvPr id="2953" name="Shape 2953"/>
          <p:cNvSpPr/>
          <p:nvPr/>
        </p:nvSpPr>
        <p:spPr>
          <a:xfrm>
            <a:off x="79023" y="2771058"/>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취소를 누르거나 다른 영역을 누르면 이전 메뉴로 돌아간다.</a:t>
            </a:r>
          </a:p>
        </p:txBody>
      </p:sp>
      <p:cxnSp>
        <p:nvCxnSpPr>
          <p:cNvPr id="2954" name="Shape 2954"/>
          <p:cNvCxnSpPr>
            <a:stCxn id="2953" idx="3"/>
            <a:endCxn id="2948" idx="1"/>
          </p:cNvCxnSpPr>
          <p:nvPr/>
        </p:nvCxnSpPr>
        <p:spPr>
          <a:xfrm>
            <a:off x="2525588" y="3183137"/>
            <a:ext cx="553500" cy="541800"/>
          </a:xfrm>
          <a:prstGeom prst="straightConnector1">
            <a:avLst/>
          </a:prstGeom>
          <a:noFill/>
          <a:ln cap="flat" cmpd="sng" w="28575">
            <a:solidFill>
              <a:srgbClr val="FF0000"/>
            </a:solidFill>
            <a:prstDash val="solid"/>
            <a:miter/>
            <a:headEnd len="med" w="med" type="none"/>
            <a:tailEnd len="lg" w="lg" type="triangle"/>
          </a:ln>
        </p:spPr>
      </p:cxnSp>
      <p:cxnSp>
        <p:nvCxnSpPr>
          <p:cNvPr id="2955" name="Shape 2955"/>
          <p:cNvCxnSpPr>
            <a:stCxn id="2953" idx="3"/>
          </p:cNvCxnSpPr>
          <p:nvPr/>
        </p:nvCxnSpPr>
        <p:spPr>
          <a:xfrm>
            <a:off x="2525588" y="3183137"/>
            <a:ext cx="557700" cy="1256400"/>
          </a:xfrm>
          <a:prstGeom prst="straightConnector1">
            <a:avLst/>
          </a:prstGeom>
          <a:noFill/>
          <a:ln cap="flat" cmpd="sng" w="28575">
            <a:solidFill>
              <a:srgbClr val="FF0000"/>
            </a:solidFill>
            <a:prstDash val="solid"/>
            <a:miter/>
            <a:headEnd len="med" w="med" type="none"/>
            <a:tailEnd len="lg" w="lg" type="triangle"/>
          </a:ln>
        </p:spPr>
      </p:cxnSp>
      <p:grpSp>
        <p:nvGrpSpPr>
          <p:cNvPr id="2956" name="Shape 2956"/>
          <p:cNvGrpSpPr/>
          <p:nvPr/>
        </p:nvGrpSpPr>
        <p:grpSpPr>
          <a:xfrm>
            <a:off x="8186950" y="3197465"/>
            <a:ext cx="3270503" cy="564374"/>
            <a:chOff x="7999285" y="3152100"/>
            <a:chExt cx="3270503" cy="564374"/>
          </a:xfrm>
        </p:grpSpPr>
        <p:sp>
          <p:nvSpPr>
            <p:cNvPr id="2957" name="Shape 2957"/>
            <p:cNvSpPr/>
            <p:nvPr/>
          </p:nvSpPr>
          <p:spPr>
            <a:xfrm>
              <a:off x="8020709" y="3152100"/>
              <a:ext cx="3198337" cy="56437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58" name="Shape 2958"/>
            <p:cNvSpPr txBox="1"/>
            <p:nvPr/>
          </p:nvSpPr>
          <p:spPr>
            <a:xfrm>
              <a:off x="8075395" y="3244675"/>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lang="en-US" sz="1000">
                  <a:solidFill>
                    <a:schemeClr val="lt1"/>
                  </a:solidFill>
                  <a:latin typeface="Arial"/>
                  <a:ea typeface="Arial"/>
                  <a:cs typeface="Arial"/>
                  <a:sym typeface="Arial"/>
                </a:rPr>
                <a:t>님이 제국의 국기를</a:t>
              </a:r>
              <a:r>
                <a:rPr b="1" lang="en-US" sz="1000">
                  <a:solidFill>
                    <a:schemeClr val="lt1"/>
                  </a:solidFill>
                  <a:latin typeface="Arial"/>
                  <a:ea typeface="Arial"/>
                  <a:cs typeface="Arial"/>
                  <a:sym typeface="Arial"/>
                </a:rPr>
                <a:t> </a:t>
              </a:r>
              <a:r>
                <a:rPr b="1" lang="en-US" sz="1000">
                  <a:solidFill>
                    <a:srgbClr val="00FF00"/>
                  </a:solidFill>
                  <a:latin typeface="Arial"/>
                  <a:ea typeface="Arial"/>
                  <a:cs typeface="Arial"/>
                  <a:sym typeface="Arial"/>
                </a:rPr>
                <a:t> [대한민국 국기]</a:t>
              </a:r>
              <a:r>
                <a:rPr lang="en-US" sz="1000">
                  <a:solidFill>
                    <a:schemeClr val="lt1"/>
                  </a:solidFill>
                  <a:latin typeface="Arial"/>
                  <a:ea typeface="Arial"/>
                  <a:cs typeface="Arial"/>
                  <a:sym typeface="Arial"/>
                </a:rPr>
                <a:t>로 변경하셨습니다.</a:t>
              </a:r>
            </a:p>
          </p:txBody>
        </p:sp>
        <p:cxnSp>
          <p:nvCxnSpPr>
            <p:cNvPr id="2959" name="Shape 2959"/>
            <p:cNvCxnSpPr/>
            <p:nvPr/>
          </p:nvCxnSpPr>
          <p:spPr>
            <a:xfrm>
              <a:off x="7999285" y="31576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2960" name="Shape 2960"/>
            <p:cNvCxnSpPr/>
            <p:nvPr/>
          </p:nvCxnSpPr>
          <p:spPr>
            <a:xfrm>
              <a:off x="8005381" y="3715316"/>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5" name="Shape 2965"/>
        <p:cNvGrpSpPr/>
        <p:nvPr/>
      </p:nvGrpSpPr>
      <p:grpSpPr>
        <a:xfrm>
          <a:off x="0" y="0"/>
          <a:ext cx="0" cy="0"/>
          <a:chOff x="0" y="0"/>
          <a:chExt cx="0" cy="0"/>
        </a:xfrm>
      </p:grpSpPr>
      <p:sp>
        <p:nvSpPr>
          <p:cNvPr id="2966" name="Shape 2966"/>
          <p:cNvSpPr/>
          <p:nvPr/>
        </p:nvSpPr>
        <p:spPr>
          <a:xfrm>
            <a:off x="215538" y="142595"/>
            <a:ext cx="30075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자원지 관리(1)</a:t>
            </a:r>
          </a:p>
        </p:txBody>
      </p:sp>
      <p:pic>
        <p:nvPicPr>
          <p:cNvPr id="2967" name="Shape 2967"/>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2968" name="Shape 2968"/>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69" name="Shape 2969"/>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2970" name="Shape 2970"/>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2971" name="Shape 2971"/>
          <p:cNvGrpSpPr/>
          <p:nvPr/>
        </p:nvGrpSpPr>
        <p:grpSpPr>
          <a:xfrm>
            <a:off x="2788346" y="1034195"/>
            <a:ext cx="3285714" cy="378029"/>
            <a:chOff x="3103888" y="1095866"/>
            <a:chExt cx="3285714" cy="378029"/>
          </a:xfrm>
        </p:grpSpPr>
        <p:grpSp>
          <p:nvGrpSpPr>
            <p:cNvPr id="2972" name="Shape 2972"/>
            <p:cNvGrpSpPr/>
            <p:nvPr/>
          </p:nvGrpSpPr>
          <p:grpSpPr>
            <a:xfrm>
              <a:off x="3103888" y="1095866"/>
              <a:ext cx="3285714" cy="377323"/>
              <a:chOff x="3103888" y="1095866"/>
              <a:chExt cx="3285714" cy="377323"/>
            </a:xfrm>
          </p:grpSpPr>
          <p:sp>
            <p:nvSpPr>
              <p:cNvPr id="2973" name="Shape 2973"/>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2974" name="Shape 2974"/>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2975" name="Shape 2975"/>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2976" name="Shape 2976"/>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2977" name="Shape 2977"/>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2978" name="Shape 2978"/>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79" name="Shape 2979"/>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80" name="Shape 2980"/>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2981" name="Shape 2981"/>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2982" name="Shape 2982"/>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2983" name="Shape 2983"/>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2984" name="Shape 2984"/>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85" name="Shape 2985"/>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2986" name="Shape 2986"/>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2987" name="Shape 2987"/>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2988" name="Shape 2988"/>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2989" name="Shape 298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90" name="Shape 299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2991" name="Shape 2991"/>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92" name="Shape 2992"/>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2993" name="Shape 2993"/>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2994" name="Shape 2994"/>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cxnSp>
        <p:nvCxnSpPr>
          <p:cNvPr id="2995" name="Shape 2995"/>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2996" name="Shape 2996"/>
          <p:cNvSpPr/>
          <p:nvPr/>
        </p:nvSpPr>
        <p:spPr>
          <a:xfrm>
            <a:off x="6568213" y="3736892"/>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생성할 광석을 선택하고 확인 버튼을 누르면 결정 확인 팝업이 출력 된다.</a:t>
            </a:r>
          </a:p>
        </p:txBody>
      </p:sp>
      <p:sp>
        <p:nvSpPr>
          <p:cNvPr id="2997" name="Shape 2997"/>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2998" name="Shape 2998"/>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2999" name="Shape 2999"/>
          <p:cNvSpPr/>
          <p:nvPr/>
        </p:nvSpPr>
        <p:spPr>
          <a:xfrm>
            <a:off x="4439673"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3000" name="Shape 3000"/>
          <p:cNvSpPr/>
          <p:nvPr/>
        </p:nvSpPr>
        <p:spPr>
          <a:xfrm>
            <a:off x="5260817"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3001" name="Shape 3001"/>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02" name="Shape 3002"/>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03" name="Shape 3003"/>
          <p:cNvSpPr/>
          <p:nvPr/>
        </p:nvSpPr>
        <p:spPr>
          <a:xfrm>
            <a:off x="3717957" y="5724946"/>
            <a:ext cx="1245788" cy="341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400">
                <a:solidFill>
                  <a:schemeClr val="lt1"/>
                </a:solidFill>
                <a:latin typeface="Arial"/>
                <a:ea typeface="Arial"/>
                <a:cs typeface="Arial"/>
                <a:sym typeface="Arial"/>
              </a:rPr>
              <a:t>확인</a:t>
            </a:r>
          </a:p>
        </p:txBody>
      </p:sp>
      <p:grpSp>
        <p:nvGrpSpPr>
          <p:cNvPr id="3004" name="Shape 3004"/>
          <p:cNvGrpSpPr/>
          <p:nvPr/>
        </p:nvGrpSpPr>
        <p:grpSpPr>
          <a:xfrm>
            <a:off x="2939161" y="4469538"/>
            <a:ext cx="2915677" cy="782495"/>
            <a:chOff x="2922685" y="2680281"/>
            <a:chExt cx="2915677" cy="782495"/>
          </a:xfrm>
        </p:grpSpPr>
        <p:sp>
          <p:nvSpPr>
            <p:cNvPr id="3005" name="Shape 3005"/>
            <p:cNvSpPr/>
            <p:nvPr/>
          </p:nvSpPr>
          <p:spPr>
            <a:xfrm>
              <a:off x="2922685"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06" name="Shape 3006"/>
            <p:cNvSpPr/>
            <p:nvPr/>
          </p:nvSpPr>
          <p:spPr>
            <a:xfrm>
              <a:off x="2922685"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식량</a:t>
              </a:r>
            </a:p>
          </p:txBody>
        </p:sp>
        <p:sp>
          <p:nvSpPr>
            <p:cNvPr id="3007" name="Shape 3007"/>
            <p:cNvSpPr/>
            <p:nvPr/>
          </p:nvSpPr>
          <p:spPr>
            <a:xfrm>
              <a:off x="3676180"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08" name="Shape 3008"/>
            <p:cNvSpPr/>
            <p:nvPr/>
          </p:nvSpPr>
          <p:spPr>
            <a:xfrm>
              <a:off x="3676180"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목재</a:t>
              </a:r>
            </a:p>
          </p:txBody>
        </p:sp>
        <p:sp>
          <p:nvSpPr>
            <p:cNvPr id="3009" name="Shape 3009"/>
            <p:cNvSpPr/>
            <p:nvPr/>
          </p:nvSpPr>
          <p:spPr>
            <a:xfrm>
              <a:off x="4429673"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10" name="Shape 3010"/>
            <p:cNvSpPr/>
            <p:nvPr/>
          </p:nvSpPr>
          <p:spPr>
            <a:xfrm>
              <a:off x="4429673"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석재</a:t>
              </a:r>
            </a:p>
          </p:txBody>
        </p:sp>
        <p:sp>
          <p:nvSpPr>
            <p:cNvPr id="3011" name="Shape 3011"/>
            <p:cNvSpPr/>
            <p:nvPr/>
          </p:nvSpPr>
          <p:spPr>
            <a:xfrm>
              <a:off x="5183167"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12" name="Shape 3012"/>
            <p:cNvSpPr/>
            <p:nvPr/>
          </p:nvSpPr>
          <p:spPr>
            <a:xfrm>
              <a:off x="5183167"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철광</a:t>
              </a:r>
            </a:p>
          </p:txBody>
        </p:sp>
        <p:pic>
          <p:nvPicPr>
            <p:cNvPr id="3013" name="Shape 3013"/>
            <p:cNvPicPr preferRelativeResize="0"/>
            <p:nvPr/>
          </p:nvPicPr>
          <p:blipFill rotWithShape="1">
            <a:blip r:embed="rId4">
              <a:alphaModFix/>
            </a:blip>
            <a:srcRect b="0" l="0" r="0" t="0"/>
            <a:stretch/>
          </p:blipFill>
          <p:spPr>
            <a:xfrm>
              <a:off x="5281021" y="2810315"/>
              <a:ext cx="454708" cy="373092"/>
            </a:xfrm>
            <a:prstGeom prst="rect">
              <a:avLst/>
            </a:prstGeom>
            <a:noFill/>
            <a:ln>
              <a:noFill/>
            </a:ln>
          </p:spPr>
        </p:pic>
        <p:pic>
          <p:nvPicPr>
            <p:cNvPr id="3014" name="Shape 3014"/>
            <p:cNvPicPr preferRelativeResize="0"/>
            <p:nvPr/>
          </p:nvPicPr>
          <p:blipFill rotWithShape="1">
            <a:blip r:embed="rId5">
              <a:alphaModFix/>
            </a:blip>
            <a:srcRect b="0" l="0" r="0" t="0"/>
            <a:stretch/>
          </p:blipFill>
          <p:spPr>
            <a:xfrm>
              <a:off x="3773494" y="2812782"/>
              <a:ext cx="453039" cy="373093"/>
            </a:xfrm>
            <a:prstGeom prst="rect">
              <a:avLst/>
            </a:prstGeom>
            <a:noFill/>
            <a:ln>
              <a:noFill/>
            </a:ln>
          </p:spPr>
        </p:pic>
        <p:pic>
          <p:nvPicPr>
            <p:cNvPr id="3015" name="Shape 3015"/>
            <p:cNvPicPr preferRelativeResize="0"/>
            <p:nvPr/>
          </p:nvPicPr>
          <p:blipFill rotWithShape="1">
            <a:blip r:embed="rId6">
              <a:alphaModFix/>
            </a:blip>
            <a:srcRect b="0" l="0" r="0" t="0"/>
            <a:stretch/>
          </p:blipFill>
          <p:spPr>
            <a:xfrm>
              <a:off x="4522792" y="2789419"/>
              <a:ext cx="454708" cy="373092"/>
            </a:xfrm>
            <a:prstGeom prst="rect">
              <a:avLst/>
            </a:prstGeom>
            <a:noFill/>
            <a:ln>
              <a:noFill/>
            </a:ln>
          </p:spPr>
        </p:pic>
        <p:pic>
          <p:nvPicPr>
            <p:cNvPr id="3016" name="Shape 3016"/>
            <p:cNvPicPr preferRelativeResize="0"/>
            <p:nvPr/>
          </p:nvPicPr>
          <p:blipFill rotWithShape="1">
            <a:blip r:embed="rId10">
              <a:alphaModFix/>
            </a:blip>
            <a:srcRect b="0" l="0" r="0" t="0"/>
            <a:stretch/>
          </p:blipFill>
          <p:spPr>
            <a:xfrm>
              <a:off x="3064343" y="2791610"/>
              <a:ext cx="387447" cy="373093"/>
            </a:xfrm>
            <a:prstGeom prst="rect">
              <a:avLst/>
            </a:prstGeom>
            <a:noFill/>
            <a:ln>
              <a:noFill/>
            </a:ln>
          </p:spPr>
        </p:pic>
      </p:grpSp>
      <p:sp>
        <p:nvSpPr>
          <p:cNvPr id="3017" name="Shape 3017"/>
          <p:cNvSpPr txBox="1"/>
          <p:nvPr/>
        </p:nvSpPr>
        <p:spPr>
          <a:xfrm>
            <a:off x="2842978" y="5305567"/>
            <a:ext cx="310265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chemeClr val="lt1"/>
                </a:solidFill>
                <a:latin typeface="Arial"/>
                <a:ea typeface="Arial"/>
                <a:cs typeface="Arial"/>
                <a:sym typeface="Arial"/>
              </a:rPr>
              <a:t>선택한 자원의 전체 대륙에서 생성비율이 증가합니다.</a:t>
            </a:r>
          </a:p>
          <a:p>
            <a:pPr indent="0" lvl="0" marL="0" marR="0" rtl="0" algn="l">
              <a:spcBef>
                <a:spcPts val="0"/>
              </a:spcBef>
              <a:buSzPct val="25000"/>
              <a:buNone/>
            </a:pPr>
            <a:r>
              <a:rPr lang="en-US" sz="900">
                <a:solidFill>
                  <a:schemeClr val="lt1"/>
                </a:solidFill>
                <a:latin typeface="Arial"/>
                <a:ea typeface="Arial"/>
                <a:cs typeface="Arial"/>
                <a:sym typeface="Arial"/>
              </a:rPr>
              <a:t>매일 00시에 다시 선택 할 수 있습니다(서버시간 기준)</a:t>
            </a:r>
          </a:p>
        </p:txBody>
      </p:sp>
      <p:sp>
        <p:nvSpPr>
          <p:cNvPr id="3018" name="Shape 3018"/>
          <p:cNvSpPr txBox="1"/>
          <p:nvPr/>
        </p:nvSpPr>
        <p:spPr>
          <a:xfrm>
            <a:off x="3132264" y="4145487"/>
            <a:ext cx="2560316"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더 많이 생성할 자원지를 선택해주세요.</a:t>
            </a:r>
          </a:p>
        </p:txBody>
      </p:sp>
      <p:sp>
        <p:nvSpPr>
          <p:cNvPr id="3019" name="Shape 3019"/>
          <p:cNvSpPr/>
          <p:nvPr/>
        </p:nvSpPr>
        <p:spPr>
          <a:xfrm>
            <a:off x="2929875" y="4451905"/>
            <a:ext cx="655194" cy="804467"/>
          </a:xfrm>
          <a:prstGeom prst="round2SameRect">
            <a:avLst>
              <a:gd fmla="val 16667" name="adj1"/>
              <a:gd fmla="val 0" name="adj2"/>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020" name="Shape 3020"/>
          <p:cNvCxnSpPr/>
          <p:nvPr/>
        </p:nvCxnSpPr>
        <p:spPr>
          <a:xfrm flipH="1">
            <a:off x="5659502" y="3985841"/>
            <a:ext cx="908712" cy="424873"/>
          </a:xfrm>
          <a:prstGeom prst="straightConnector1">
            <a:avLst/>
          </a:prstGeom>
          <a:noFill/>
          <a:ln cap="flat" cmpd="sng" w="28575">
            <a:solidFill>
              <a:srgbClr val="FF0000"/>
            </a:solidFill>
            <a:prstDash val="solid"/>
            <a:miter/>
            <a:headEnd len="med" w="med" type="none"/>
            <a:tailEnd len="lg" w="lg" type="triangle"/>
          </a:ln>
        </p:spPr>
      </p:cxnSp>
      <p:sp>
        <p:nvSpPr>
          <p:cNvPr id="3021" name="Shape 3021"/>
          <p:cNvSpPr/>
          <p:nvPr/>
        </p:nvSpPr>
        <p:spPr>
          <a:xfrm>
            <a:off x="108494" y="4052248"/>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선택되어 있는 자원을 표시해 준다.</a:t>
            </a:r>
          </a:p>
        </p:txBody>
      </p:sp>
      <p:cxnSp>
        <p:nvCxnSpPr>
          <p:cNvPr id="3022" name="Shape 3022"/>
          <p:cNvCxnSpPr/>
          <p:nvPr/>
        </p:nvCxnSpPr>
        <p:spPr>
          <a:xfrm>
            <a:off x="2546821" y="4342387"/>
            <a:ext cx="427461" cy="118912"/>
          </a:xfrm>
          <a:prstGeom prst="straightConnector1">
            <a:avLst/>
          </a:prstGeom>
          <a:noFill/>
          <a:ln cap="flat" cmpd="sng" w="28575">
            <a:solidFill>
              <a:srgbClr val="FF0000"/>
            </a:solidFill>
            <a:prstDash val="solid"/>
            <a:miter/>
            <a:headEnd len="med" w="med" type="none"/>
            <a:tailEnd len="lg" w="lg" type="triangle"/>
          </a:ln>
        </p:spPr>
      </p:cxnSp>
      <p:sp>
        <p:nvSpPr>
          <p:cNvPr id="3023" name="Shape 3023"/>
          <p:cNvSpPr/>
          <p:nvPr/>
        </p:nvSpPr>
        <p:spPr>
          <a:xfrm>
            <a:off x="108494" y="5603926"/>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자원지 변경이 불가능 할 땐 버튼이 비활성화 된다..</a:t>
            </a:r>
          </a:p>
        </p:txBody>
      </p:sp>
      <p:cxnSp>
        <p:nvCxnSpPr>
          <p:cNvPr id="3024" name="Shape 3024"/>
          <p:cNvCxnSpPr>
            <a:stCxn id="3023" idx="3"/>
            <a:endCxn id="3003" idx="1"/>
          </p:cNvCxnSpPr>
          <p:nvPr/>
        </p:nvCxnSpPr>
        <p:spPr>
          <a:xfrm>
            <a:off x="2555059" y="5852874"/>
            <a:ext cx="1162800" cy="42600"/>
          </a:xfrm>
          <a:prstGeom prst="straightConnector1">
            <a:avLst/>
          </a:prstGeom>
          <a:noFill/>
          <a:ln cap="flat" cmpd="sng" w="28575">
            <a:solidFill>
              <a:srgbClr val="FF0000"/>
            </a:solidFill>
            <a:prstDash val="solid"/>
            <a:miter/>
            <a:headEnd len="med" w="med" type="none"/>
            <a:tailEnd len="lg" w="lg" type="triangle"/>
          </a:ln>
        </p:spPr>
      </p:cxnSp>
      <p:sp>
        <p:nvSpPr>
          <p:cNvPr id="3025" name="Shape 3025"/>
          <p:cNvSpPr/>
          <p:nvPr/>
        </p:nvSpPr>
        <p:spPr>
          <a:xfrm>
            <a:off x="6323771" y="5760492"/>
            <a:ext cx="1245788" cy="341329"/>
          </a:xfrm>
          <a:prstGeom prst="rect">
            <a:avLst/>
          </a:prstGeom>
          <a:solidFill>
            <a:schemeClr val="accent3"/>
          </a:solidFill>
          <a:ln cap="flat" cmpd="sng" w="12700">
            <a:solidFill>
              <a:srgbClr val="78787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400">
                <a:solidFill>
                  <a:schemeClr val="lt1"/>
                </a:solidFill>
                <a:latin typeface="Arial"/>
                <a:ea typeface="Arial"/>
                <a:cs typeface="Arial"/>
                <a:sym typeface="Arial"/>
              </a:rPr>
              <a:t>확인</a:t>
            </a:r>
          </a:p>
        </p:txBody>
      </p:sp>
      <p:sp>
        <p:nvSpPr>
          <p:cNvPr id="3026" name="Shape 3026"/>
          <p:cNvSpPr/>
          <p:nvPr/>
        </p:nvSpPr>
        <p:spPr>
          <a:xfrm>
            <a:off x="5035682" y="5816182"/>
            <a:ext cx="1216152" cy="292738"/>
          </a:xfrm>
          <a:prstGeom prst="leftRightArrow">
            <a:avLst>
              <a:gd fmla="val 29602" name="adj1"/>
              <a:gd fmla="val 31302" name="adj2"/>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27" name="Shape 3027"/>
          <p:cNvSpPr/>
          <p:nvPr/>
        </p:nvSpPr>
        <p:spPr>
          <a:xfrm>
            <a:off x="2894617" y="207146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황제의 한마디</a:t>
            </a:r>
          </a:p>
        </p:txBody>
      </p:sp>
      <p:sp>
        <p:nvSpPr>
          <p:cNvPr id="3028" name="Shape 3028"/>
          <p:cNvSpPr/>
          <p:nvPr/>
        </p:nvSpPr>
        <p:spPr>
          <a:xfrm>
            <a:off x="2894617" y="3930571"/>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자원지 관리</a:t>
            </a:r>
          </a:p>
        </p:txBody>
      </p:sp>
      <p:sp>
        <p:nvSpPr>
          <p:cNvPr id="3029" name="Shape 3029"/>
          <p:cNvSpPr/>
          <p:nvPr/>
        </p:nvSpPr>
        <p:spPr>
          <a:xfrm>
            <a:off x="2887477" y="299508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황제의 역사 기록</a:t>
            </a:r>
          </a:p>
        </p:txBody>
      </p:sp>
      <p:sp>
        <p:nvSpPr>
          <p:cNvPr id="3030" name="Shape 3030"/>
          <p:cNvSpPr/>
          <p:nvPr/>
        </p:nvSpPr>
        <p:spPr>
          <a:xfrm>
            <a:off x="292395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31" name="Shape 3031"/>
          <p:cNvSpPr/>
          <p:nvPr/>
        </p:nvSpPr>
        <p:spPr>
          <a:xfrm>
            <a:off x="301409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32" name="Shape 3032"/>
          <p:cNvSpPr txBox="1"/>
          <p:nvPr/>
        </p:nvSpPr>
        <p:spPr>
          <a:xfrm>
            <a:off x="3025069" y="2406227"/>
            <a:ext cx="2217274"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757070"/>
                </a:solidFill>
                <a:latin typeface="Arial"/>
                <a:ea typeface="Arial"/>
                <a:cs typeface="Arial"/>
                <a:sym typeface="Arial"/>
              </a:rPr>
              <a:t>대륙에 공지할 메시지를 입력해 주세요.</a:t>
            </a:r>
          </a:p>
        </p:txBody>
      </p:sp>
      <p:sp>
        <p:nvSpPr>
          <p:cNvPr id="3033" name="Shape 3033"/>
          <p:cNvSpPr/>
          <p:nvPr/>
        </p:nvSpPr>
        <p:spPr>
          <a:xfrm>
            <a:off x="5527241" y="2370426"/>
            <a:ext cx="367098" cy="325008"/>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34" name="Shape 3034"/>
          <p:cNvSpPr txBox="1"/>
          <p:nvPr/>
        </p:nvSpPr>
        <p:spPr>
          <a:xfrm>
            <a:off x="2835256" y="2669093"/>
            <a:ext cx="2861680"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모든 유저가 게임에 접속 시 설정한 메시지를 보게 됩니다.</a:t>
            </a:r>
          </a:p>
          <a:p>
            <a:pPr indent="0" lvl="0" marL="0" marR="0" rtl="0" algn="l">
              <a:spcBef>
                <a:spcPts val="0"/>
              </a:spcBef>
              <a:buSzPct val="25000"/>
              <a:buNone/>
            </a:pPr>
            <a:r>
              <a:rPr lang="en-US" sz="800">
                <a:solidFill>
                  <a:schemeClr val="lt1"/>
                </a:solidFill>
                <a:latin typeface="Arial"/>
                <a:ea typeface="Arial"/>
                <a:cs typeface="Arial"/>
                <a:sym typeface="Arial"/>
              </a:rPr>
              <a:t>하루에 한번만 설정이 가능합니다.</a:t>
            </a:r>
          </a:p>
        </p:txBody>
      </p:sp>
      <p:pic>
        <p:nvPicPr>
          <p:cNvPr id="3035" name="Shape 3035"/>
          <p:cNvPicPr preferRelativeResize="0"/>
          <p:nvPr/>
        </p:nvPicPr>
        <p:blipFill rotWithShape="1">
          <a:blip r:embed="rId11">
            <a:alphaModFix/>
          </a:blip>
          <a:srcRect b="0" l="0" r="0" t="0"/>
          <a:stretch/>
        </p:blipFill>
        <p:spPr>
          <a:xfrm>
            <a:off x="5566198" y="2394214"/>
            <a:ext cx="263826" cy="255473"/>
          </a:xfrm>
          <a:prstGeom prst="rect">
            <a:avLst/>
          </a:prstGeom>
          <a:noFill/>
          <a:ln>
            <a:noFill/>
          </a:ln>
        </p:spPr>
      </p:pic>
      <p:sp>
        <p:nvSpPr>
          <p:cNvPr id="3036" name="Shape 3036"/>
          <p:cNvSpPr/>
          <p:nvPr/>
        </p:nvSpPr>
        <p:spPr>
          <a:xfrm>
            <a:off x="2905921" y="3297871"/>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37" name="Shape 3037"/>
          <p:cNvSpPr/>
          <p:nvPr/>
        </p:nvSpPr>
        <p:spPr>
          <a:xfrm>
            <a:off x="2996056" y="3341789"/>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38" name="Shape 3038"/>
          <p:cNvSpPr txBox="1"/>
          <p:nvPr/>
        </p:nvSpPr>
        <p:spPr>
          <a:xfrm>
            <a:off x="3007035" y="3334764"/>
            <a:ext cx="2217274"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757070"/>
                </a:solidFill>
                <a:latin typeface="Arial"/>
                <a:ea typeface="Arial"/>
                <a:cs typeface="Arial"/>
                <a:sym typeface="Arial"/>
              </a:rPr>
              <a:t>대륙에 공지할 메시지를 입력해 주세요.</a:t>
            </a:r>
          </a:p>
        </p:txBody>
      </p:sp>
      <p:sp>
        <p:nvSpPr>
          <p:cNvPr id="3039" name="Shape 3039"/>
          <p:cNvSpPr/>
          <p:nvPr/>
        </p:nvSpPr>
        <p:spPr>
          <a:xfrm>
            <a:off x="5509207" y="3298964"/>
            <a:ext cx="367098" cy="325008"/>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40" name="Shape 3040"/>
          <p:cNvSpPr txBox="1"/>
          <p:nvPr/>
        </p:nvSpPr>
        <p:spPr>
          <a:xfrm>
            <a:off x="2817222" y="3597630"/>
            <a:ext cx="2340704"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황성 역사기록에 남길 한마디를 설정 해주세요.</a:t>
            </a:r>
          </a:p>
          <a:p>
            <a:pPr indent="0" lvl="0" marL="0" marR="0" rtl="0" algn="l">
              <a:spcBef>
                <a:spcPts val="0"/>
              </a:spcBef>
              <a:buSzPct val="25000"/>
              <a:buNone/>
            </a:pPr>
            <a:r>
              <a:rPr lang="en-US" sz="800">
                <a:solidFill>
                  <a:schemeClr val="lt1"/>
                </a:solidFill>
                <a:latin typeface="Arial"/>
                <a:ea typeface="Arial"/>
                <a:cs typeface="Arial"/>
                <a:sym typeface="Arial"/>
              </a:rPr>
              <a:t>최대 20자를 초과 할 수 없습니다.</a:t>
            </a:r>
          </a:p>
        </p:txBody>
      </p:sp>
      <p:pic>
        <p:nvPicPr>
          <p:cNvPr id="3041" name="Shape 3041"/>
          <p:cNvPicPr preferRelativeResize="0"/>
          <p:nvPr/>
        </p:nvPicPr>
        <p:blipFill rotWithShape="1">
          <a:blip r:embed="rId12">
            <a:alphaModFix/>
          </a:blip>
          <a:srcRect b="17958" l="26307" r="20090" t="13814"/>
          <a:stretch/>
        </p:blipFill>
        <p:spPr>
          <a:xfrm>
            <a:off x="5572214" y="3334071"/>
            <a:ext cx="268273" cy="2560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6" name="Shape 3046"/>
        <p:cNvGrpSpPr/>
        <p:nvPr/>
      </p:nvGrpSpPr>
      <p:grpSpPr>
        <a:xfrm>
          <a:off x="0" y="0"/>
          <a:ext cx="0" cy="0"/>
          <a:chOff x="0" y="0"/>
          <a:chExt cx="0" cy="0"/>
        </a:xfrm>
      </p:grpSpPr>
      <p:sp>
        <p:nvSpPr>
          <p:cNvPr id="3047" name="Shape 3047"/>
          <p:cNvSpPr/>
          <p:nvPr/>
        </p:nvSpPr>
        <p:spPr>
          <a:xfrm>
            <a:off x="215538" y="142595"/>
            <a:ext cx="30075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내정 – 자원지 관리(1)</a:t>
            </a:r>
          </a:p>
        </p:txBody>
      </p:sp>
      <p:cxnSp>
        <p:nvCxnSpPr>
          <p:cNvPr id="3048" name="Shape 3048"/>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3049" name="Shape 3049"/>
          <p:cNvSpPr/>
          <p:nvPr/>
        </p:nvSpPr>
        <p:spPr>
          <a:xfrm>
            <a:off x="6288866" y="2364106"/>
            <a:ext cx="2945749" cy="60639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변경하기를 누르면 대륙에 시스템 알림메시지를 전송하고 이 후로 생성될 때 선택한 자원지가 생성될 확률이 증가 합니다. </a:t>
            </a:r>
          </a:p>
        </p:txBody>
      </p:sp>
      <p:cxnSp>
        <p:nvCxnSpPr>
          <p:cNvPr id="3050" name="Shape 3050"/>
          <p:cNvCxnSpPr>
            <a:stCxn id="3049" idx="1"/>
          </p:cNvCxnSpPr>
          <p:nvPr/>
        </p:nvCxnSpPr>
        <p:spPr>
          <a:xfrm flipH="1">
            <a:off x="5650766" y="2667305"/>
            <a:ext cx="638100" cy="1049100"/>
          </a:xfrm>
          <a:prstGeom prst="straightConnector1">
            <a:avLst/>
          </a:prstGeom>
          <a:noFill/>
          <a:ln cap="flat" cmpd="sng" w="28575">
            <a:solidFill>
              <a:srgbClr val="FF0000"/>
            </a:solidFill>
            <a:prstDash val="solid"/>
            <a:miter/>
            <a:headEnd len="med" w="med" type="none"/>
            <a:tailEnd len="lg" w="lg" type="triangle"/>
          </a:ln>
        </p:spPr>
      </p:cxnSp>
      <p:grpSp>
        <p:nvGrpSpPr>
          <p:cNvPr id="3051" name="Shape 3051"/>
          <p:cNvGrpSpPr/>
          <p:nvPr/>
        </p:nvGrpSpPr>
        <p:grpSpPr>
          <a:xfrm>
            <a:off x="7999285" y="3152100"/>
            <a:ext cx="3270503" cy="564374"/>
            <a:chOff x="7999285" y="3152100"/>
            <a:chExt cx="3270503" cy="564374"/>
          </a:xfrm>
        </p:grpSpPr>
        <p:sp>
          <p:nvSpPr>
            <p:cNvPr id="3052" name="Shape 3052"/>
            <p:cNvSpPr/>
            <p:nvPr/>
          </p:nvSpPr>
          <p:spPr>
            <a:xfrm>
              <a:off x="8020709" y="3152100"/>
              <a:ext cx="3198337" cy="56437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53" name="Shape 3053"/>
            <p:cNvSpPr txBox="1"/>
            <p:nvPr/>
          </p:nvSpPr>
          <p:spPr>
            <a:xfrm>
              <a:off x="8075395" y="3244675"/>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b="1" lang="en-US" sz="1000">
                  <a:solidFill>
                    <a:schemeClr val="lt1"/>
                  </a:solidFill>
                  <a:latin typeface="Arial"/>
                  <a:ea typeface="Arial"/>
                  <a:cs typeface="Arial"/>
                  <a:sym typeface="Arial"/>
                </a:rPr>
                <a:t>님이</a:t>
              </a:r>
              <a:r>
                <a:rPr b="1" lang="en-US" sz="1000">
                  <a:solidFill>
                    <a:srgbClr val="00FF00"/>
                  </a:solidFill>
                  <a:latin typeface="Arial"/>
                  <a:ea typeface="Arial"/>
                  <a:cs typeface="Arial"/>
                  <a:sym typeface="Arial"/>
                </a:rPr>
                <a:t> [식량 자원지]</a:t>
              </a:r>
              <a:r>
                <a:rPr lang="en-US" sz="1000">
                  <a:solidFill>
                    <a:schemeClr val="lt1"/>
                  </a:solidFill>
                  <a:latin typeface="Arial"/>
                  <a:ea typeface="Arial"/>
                  <a:cs typeface="Arial"/>
                  <a:sym typeface="Arial"/>
                </a:rPr>
                <a:t>가 더 많이 등장하도록 변경 하셨습니다.</a:t>
              </a:r>
            </a:p>
          </p:txBody>
        </p:sp>
        <p:cxnSp>
          <p:nvCxnSpPr>
            <p:cNvPr id="3054" name="Shape 3054"/>
            <p:cNvCxnSpPr/>
            <p:nvPr/>
          </p:nvCxnSpPr>
          <p:spPr>
            <a:xfrm>
              <a:off x="7999285" y="31576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3055" name="Shape 3055"/>
            <p:cNvCxnSpPr/>
            <p:nvPr/>
          </p:nvCxnSpPr>
          <p:spPr>
            <a:xfrm>
              <a:off x="8005381" y="3715316"/>
              <a:ext cx="3264407" cy="0"/>
            </a:xfrm>
            <a:prstGeom prst="straightConnector1">
              <a:avLst/>
            </a:prstGeom>
            <a:noFill/>
            <a:ln cap="flat" cmpd="sng" w="12700">
              <a:solidFill>
                <a:schemeClr val="accent4"/>
              </a:solidFill>
              <a:prstDash val="solid"/>
              <a:miter/>
              <a:headEnd len="med" w="med" type="none"/>
              <a:tailEnd len="med" w="med" type="none"/>
            </a:ln>
          </p:spPr>
        </p:cxnSp>
      </p:grpSp>
      <p:sp>
        <p:nvSpPr>
          <p:cNvPr id="3056" name="Shape 3056"/>
          <p:cNvSpPr/>
          <p:nvPr/>
        </p:nvSpPr>
        <p:spPr>
          <a:xfrm>
            <a:off x="79023" y="2771058"/>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취소를 누르거나 다른 영역을 누르면 이전 메뉴로 돌아간다.</a:t>
            </a:r>
          </a:p>
        </p:txBody>
      </p:sp>
      <p:pic>
        <p:nvPicPr>
          <p:cNvPr id="3057" name="Shape 3057"/>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058" name="Shape 3058"/>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59" name="Shape 3059"/>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060" name="Shape 3060"/>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061" name="Shape 3061"/>
          <p:cNvGrpSpPr/>
          <p:nvPr/>
        </p:nvGrpSpPr>
        <p:grpSpPr>
          <a:xfrm>
            <a:off x="2788346" y="1034195"/>
            <a:ext cx="3285714" cy="378029"/>
            <a:chOff x="3103888" y="1095866"/>
            <a:chExt cx="3285714" cy="378029"/>
          </a:xfrm>
        </p:grpSpPr>
        <p:grpSp>
          <p:nvGrpSpPr>
            <p:cNvPr id="3062" name="Shape 3062"/>
            <p:cNvGrpSpPr/>
            <p:nvPr/>
          </p:nvGrpSpPr>
          <p:grpSpPr>
            <a:xfrm>
              <a:off x="3103888" y="1095866"/>
              <a:ext cx="3285714" cy="377323"/>
              <a:chOff x="3103888" y="1095866"/>
              <a:chExt cx="3285714" cy="377323"/>
            </a:xfrm>
          </p:grpSpPr>
          <p:sp>
            <p:nvSpPr>
              <p:cNvPr id="3063" name="Shape 3063"/>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064" name="Shape 3064"/>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065" name="Shape 3065"/>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066" name="Shape 3066"/>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067" name="Shape 3067"/>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068" name="Shape 3068"/>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069" name="Shape 3069"/>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070" name="Shape 3070"/>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071" name="Shape 3071"/>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072" name="Shape 3072"/>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073" name="Shape 3073"/>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074" name="Shape 3074"/>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075" name="Shape 3075"/>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076" name="Shape 3076"/>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077" name="Shape 3077"/>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078" name="Shape 3078"/>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내정 관리</a:t>
            </a:r>
          </a:p>
        </p:txBody>
      </p:sp>
      <p:sp>
        <p:nvSpPr>
          <p:cNvPr id="3079" name="Shape 307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80" name="Shape 308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081" name="Shape 3081"/>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82" name="Shape 3082"/>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83" name="Shape 3083"/>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3084" name="Shape 3084"/>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3085" name="Shape 3085"/>
          <p:cNvSpPr/>
          <p:nvPr/>
        </p:nvSpPr>
        <p:spPr>
          <a:xfrm>
            <a:off x="2797383"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임명/해제</a:t>
            </a:r>
          </a:p>
        </p:txBody>
      </p:sp>
      <p:sp>
        <p:nvSpPr>
          <p:cNvPr id="3086" name="Shape 3086"/>
          <p:cNvSpPr/>
          <p:nvPr/>
        </p:nvSpPr>
        <p:spPr>
          <a:xfrm>
            <a:off x="3618528" y="1455816"/>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황성 변경</a:t>
            </a:r>
          </a:p>
        </p:txBody>
      </p:sp>
      <p:sp>
        <p:nvSpPr>
          <p:cNvPr id="3087" name="Shape 3087"/>
          <p:cNvSpPr/>
          <p:nvPr/>
        </p:nvSpPr>
        <p:spPr>
          <a:xfrm>
            <a:off x="4439673" y="1462357"/>
            <a:ext cx="703698" cy="378925"/>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국기&amp;</a:t>
            </a:r>
          </a:p>
          <a:p>
            <a:pPr indent="0" lvl="0" marL="0" marR="0" rtl="0" algn="ctr">
              <a:spcBef>
                <a:spcPts val="0"/>
              </a:spcBef>
              <a:buSzPct val="25000"/>
              <a:buNone/>
            </a:pPr>
            <a:r>
              <a:rPr lang="en-US" sz="800">
                <a:solidFill>
                  <a:schemeClr val="lt1"/>
                </a:solidFill>
                <a:latin typeface="Arial"/>
                <a:ea typeface="Arial"/>
                <a:cs typeface="Arial"/>
                <a:sym typeface="Arial"/>
              </a:rPr>
              <a:t>제국명</a:t>
            </a:r>
          </a:p>
        </p:txBody>
      </p:sp>
      <p:sp>
        <p:nvSpPr>
          <p:cNvPr id="3088" name="Shape 3088"/>
          <p:cNvSpPr/>
          <p:nvPr/>
        </p:nvSpPr>
        <p:spPr>
          <a:xfrm>
            <a:off x="5260817" y="1462357"/>
            <a:ext cx="703698" cy="378925"/>
          </a:xfrm>
          <a:prstGeom prst="roundRect">
            <a:avLst>
              <a:gd fmla="val 16667" name="adj"/>
            </a:avLst>
          </a:prstGeom>
          <a:solidFill>
            <a:schemeClr val="accent2"/>
          </a:solidFill>
          <a:ln cap="flat" cmpd="sng" w="12700">
            <a:solidFill>
              <a:srgbClr val="AC5B23"/>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800">
                <a:solidFill>
                  <a:schemeClr val="lt1"/>
                </a:solidFill>
                <a:latin typeface="Arial"/>
                <a:ea typeface="Arial"/>
                <a:cs typeface="Arial"/>
                <a:sym typeface="Arial"/>
              </a:rPr>
              <a:t>자원지</a:t>
            </a:r>
          </a:p>
          <a:p>
            <a:pPr indent="0" lvl="0" marL="0" marR="0" rtl="0" algn="ctr">
              <a:spcBef>
                <a:spcPts val="0"/>
              </a:spcBef>
              <a:buSzPct val="25000"/>
              <a:buNone/>
            </a:pPr>
            <a:r>
              <a:rPr lang="en-US" sz="800">
                <a:solidFill>
                  <a:schemeClr val="lt1"/>
                </a:solidFill>
                <a:latin typeface="Arial"/>
                <a:ea typeface="Arial"/>
                <a:cs typeface="Arial"/>
                <a:sym typeface="Arial"/>
              </a:rPr>
              <a:t> 관리</a:t>
            </a:r>
          </a:p>
        </p:txBody>
      </p:sp>
      <p:sp>
        <p:nvSpPr>
          <p:cNvPr id="3089" name="Shape 3089"/>
          <p:cNvSpPr/>
          <p:nvPr/>
        </p:nvSpPr>
        <p:spPr>
          <a:xfrm>
            <a:off x="2794009" y="1948597"/>
            <a:ext cx="3186658" cy="4237334"/>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90" name="Shape 3090"/>
          <p:cNvSpPr/>
          <p:nvPr/>
        </p:nvSpPr>
        <p:spPr>
          <a:xfrm>
            <a:off x="2869832" y="2034746"/>
            <a:ext cx="3049295" cy="4085968"/>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91" name="Shape 3091"/>
          <p:cNvSpPr/>
          <p:nvPr/>
        </p:nvSpPr>
        <p:spPr>
          <a:xfrm>
            <a:off x="3717957" y="5724946"/>
            <a:ext cx="1245788" cy="341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400">
                <a:solidFill>
                  <a:schemeClr val="lt1"/>
                </a:solidFill>
                <a:latin typeface="Arial"/>
                <a:ea typeface="Arial"/>
                <a:cs typeface="Arial"/>
                <a:sym typeface="Arial"/>
              </a:rPr>
              <a:t>확인</a:t>
            </a:r>
          </a:p>
        </p:txBody>
      </p:sp>
      <p:grpSp>
        <p:nvGrpSpPr>
          <p:cNvPr id="3092" name="Shape 3092"/>
          <p:cNvGrpSpPr/>
          <p:nvPr/>
        </p:nvGrpSpPr>
        <p:grpSpPr>
          <a:xfrm>
            <a:off x="2939161" y="4469538"/>
            <a:ext cx="2915677" cy="782495"/>
            <a:chOff x="2922685" y="2680281"/>
            <a:chExt cx="2915677" cy="782495"/>
          </a:xfrm>
        </p:grpSpPr>
        <p:sp>
          <p:nvSpPr>
            <p:cNvPr id="3093" name="Shape 3093"/>
            <p:cNvSpPr/>
            <p:nvPr/>
          </p:nvSpPr>
          <p:spPr>
            <a:xfrm>
              <a:off x="2922685"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94" name="Shape 3094"/>
            <p:cNvSpPr/>
            <p:nvPr/>
          </p:nvSpPr>
          <p:spPr>
            <a:xfrm>
              <a:off x="2922685"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식량</a:t>
              </a:r>
            </a:p>
          </p:txBody>
        </p:sp>
        <p:sp>
          <p:nvSpPr>
            <p:cNvPr id="3095" name="Shape 3095"/>
            <p:cNvSpPr/>
            <p:nvPr/>
          </p:nvSpPr>
          <p:spPr>
            <a:xfrm>
              <a:off x="3676180"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96" name="Shape 3096"/>
            <p:cNvSpPr/>
            <p:nvPr/>
          </p:nvSpPr>
          <p:spPr>
            <a:xfrm>
              <a:off x="3676180"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목재</a:t>
              </a:r>
            </a:p>
          </p:txBody>
        </p:sp>
        <p:sp>
          <p:nvSpPr>
            <p:cNvPr id="3097" name="Shape 3097"/>
            <p:cNvSpPr/>
            <p:nvPr/>
          </p:nvSpPr>
          <p:spPr>
            <a:xfrm>
              <a:off x="4429673"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098" name="Shape 3098"/>
            <p:cNvSpPr/>
            <p:nvPr/>
          </p:nvSpPr>
          <p:spPr>
            <a:xfrm>
              <a:off x="4429673"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석재</a:t>
              </a:r>
            </a:p>
          </p:txBody>
        </p:sp>
        <p:sp>
          <p:nvSpPr>
            <p:cNvPr id="3099" name="Shape 3099"/>
            <p:cNvSpPr/>
            <p:nvPr/>
          </p:nvSpPr>
          <p:spPr>
            <a:xfrm>
              <a:off x="5183167" y="2680281"/>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00" name="Shape 3100"/>
            <p:cNvSpPr/>
            <p:nvPr/>
          </p:nvSpPr>
          <p:spPr>
            <a:xfrm>
              <a:off x="5183167" y="328715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철광</a:t>
              </a:r>
            </a:p>
          </p:txBody>
        </p:sp>
        <p:pic>
          <p:nvPicPr>
            <p:cNvPr id="3101" name="Shape 3101"/>
            <p:cNvPicPr preferRelativeResize="0"/>
            <p:nvPr/>
          </p:nvPicPr>
          <p:blipFill rotWithShape="1">
            <a:blip r:embed="rId4">
              <a:alphaModFix/>
            </a:blip>
            <a:srcRect b="0" l="0" r="0" t="0"/>
            <a:stretch/>
          </p:blipFill>
          <p:spPr>
            <a:xfrm>
              <a:off x="5281021" y="2810315"/>
              <a:ext cx="454708" cy="373092"/>
            </a:xfrm>
            <a:prstGeom prst="rect">
              <a:avLst/>
            </a:prstGeom>
            <a:noFill/>
            <a:ln>
              <a:noFill/>
            </a:ln>
          </p:spPr>
        </p:pic>
        <p:pic>
          <p:nvPicPr>
            <p:cNvPr id="3102" name="Shape 3102"/>
            <p:cNvPicPr preferRelativeResize="0"/>
            <p:nvPr/>
          </p:nvPicPr>
          <p:blipFill rotWithShape="1">
            <a:blip r:embed="rId5">
              <a:alphaModFix/>
            </a:blip>
            <a:srcRect b="0" l="0" r="0" t="0"/>
            <a:stretch/>
          </p:blipFill>
          <p:spPr>
            <a:xfrm>
              <a:off x="3773494" y="2812782"/>
              <a:ext cx="453039" cy="373093"/>
            </a:xfrm>
            <a:prstGeom prst="rect">
              <a:avLst/>
            </a:prstGeom>
            <a:noFill/>
            <a:ln>
              <a:noFill/>
            </a:ln>
          </p:spPr>
        </p:pic>
        <p:pic>
          <p:nvPicPr>
            <p:cNvPr id="3103" name="Shape 3103"/>
            <p:cNvPicPr preferRelativeResize="0"/>
            <p:nvPr/>
          </p:nvPicPr>
          <p:blipFill rotWithShape="1">
            <a:blip r:embed="rId6">
              <a:alphaModFix/>
            </a:blip>
            <a:srcRect b="0" l="0" r="0" t="0"/>
            <a:stretch/>
          </p:blipFill>
          <p:spPr>
            <a:xfrm>
              <a:off x="4522792" y="2789419"/>
              <a:ext cx="454708" cy="373092"/>
            </a:xfrm>
            <a:prstGeom prst="rect">
              <a:avLst/>
            </a:prstGeom>
            <a:noFill/>
            <a:ln>
              <a:noFill/>
            </a:ln>
          </p:spPr>
        </p:pic>
        <p:pic>
          <p:nvPicPr>
            <p:cNvPr id="3104" name="Shape 3104"/>
            <p:cNvPicPr preferRelativeResize="0"/>
            <p:nvPr/>
          </p:nvPicPr>
          <p:blipFill rotWithShape="1">
            <a:blip r:embed="rId10">
              <a:alphaModFix/>
            </a:blip>
            <a:srcRect b="0" l="0" r="0" t="0"/>
            <a:stretch/>
          </p:blipFill>
          <p:spPr>
            <a:xfrm>
              <a:off x="3064343" y="2791610"/>
              <a:ext cx="387447" cy="373093"/>
            </a:xfrm>
            <a:prstGeom prst="rect">
              <a:avLst/>
            </a:prstGeom>
            <a:noFill/>
            <a:ln>
              <a:noFill/>
            </a:ln>
          </p:spPr>
        </p:pic>
      </p:grpSp>
      <p:sp>
        <p:nvSpPr>
          <p:cNvPr id="3105" name="Shape 3105"/>
          <p:cNvSpPr txBox="1"/>
          <p:nvPr/>
        </p:nvSpPr>
        <p:spPr>
          <a:xfrm>
            <a:off x="2842978" y="5305567"/>
            <a:ext cx="310265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chemeClr val="lt1"/>
                </a:solidFill>
                <a:latin typeface="Arial"/>
                <a:ea typeface="Arial"/>
                <a:cs typeface="Arial"/>
                <a:sym typeface="Arial"/>
              </a:rPr>
              <a:t>선택한 자원의 전체 대륙에서 생성비율이 증가합니다.</a:t>
            </a:r>
          </a:p>
          <a:p>
            <a:pPr indent="0" lvl="0" marL="0" marR="0" rtl="0" algn="l">
              <a:spcBef>
                <a:spcPts val="0"/>
              </a:spcBef>
              <a:buSzPct val="25000"/>
              <a:buNone/>
            </a:pPr>
            <a:r>
              <a:rPr lang="en-US" sz="900">
                <a:solidFill>
                  <a:schemeClr val="lt1"/>
                </a:solidFill>
                <a:latin typeface="Arial"/>
                <a:ea typeface="Arial"/>
                <a:cs typeface="Arial"/>
                <a:sym typeface="Arial"/>
              </a:rPr>
              <a:t>매일 00시에 다시 선택 할 수 있습니다(서버시간 기준)</a:t>
            </a:r>
          </a:p>
        </p:txBody>
      </p:sp>
      <p:sp>
        <p:nvSpPr>
          <p:cNvPr id="3106" name="Shape 3106"/>
          <p:cNvSpPr txBox="1"/>
          <p:nvPr/>
        </p:nvSpPr>
        <p:spPr>
          <a:xfrm>
            <a:off x="3132264" y="4145487"/>
            <a:ext cx="2560316"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더 많이 생성할 자원지를 선택해주세요.</a:t>
            </a:r>
          </a:p>
        </p:txBody>
      </p:sp>
      <p:sp>
        <p:nvSpPr>
          <p:cNvPr id="3107" name="Shape 3107"/>
          <p:cNvSpPr/>
          <p:nvPr/>
        </p:nvSpPr>
        <p:spPr>
          <a:xfrm>
            <a:off x="2929875" y="4451905"/>
            <a:ext cx="655194" cy="804467"/>
          </a:xfrm>
          <a:prstGeom prst="round2SameRect">
            <a:avLst>
              <a:gd fmla="val 16667" name="adj1"/>
              <a:gd fmla="val 0" name="adj2"/>
            </a:avLst>
          </a:prstGeom>
          <a:no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108" name="Shape 3108"/>
          <p:cNvCxnSpPr/>
          <p:nvPr/>
        </p:nvCxnSpPr>
        <p:spPr>
          <a:xfrm>
            <a:off x="2546821" y="4342387"/>
            <a:ext cx="427461" cy="118912"/>
          </a:xfrm>
          <a:prstGeom prst="straightConnector1">
            <a:avLst/>
          </a:prstGeom>
          <a:noFill/>
          <a:ln cap="flat" cmpd="sng" w="28575">
            <a:solidFill>
              <a:srgbClr val="FF0000"/>
            </a:solidFill>
            <a:prstDash val="solid"/>
            <a:miter/>
            <a:headEnd len="med" w="med" type="none"/>
            <a:tailEnd len="lg" w="lg" type="triangle"/>
          </a:ln>
        </p:spPr>
      </p:cxnSp>
      <p:cxnSp>
        <p:nvCxnSpPr>
          <p:cNvPr id="3109" name="Shape 3109"/>
          <p:cNvCxnSpPr>
            <a:endCxn id="3091" idx="1"/>
          </p:cNvCxnSpPr>
          <p:nvPr/>
        </p:nvCxnSpPr>
        <p:spPr>
          <a:xfrm>
            <a:off x="2555157" y="5853010"/>
            <a:ext cx="1162800" cy="42600"/>
          </a:xfrm>
          <a:prstGeom prst="straightConnector1">
            <a:avLst/>
          </a:prstGeom>
          <a:noFill/>
          <a:ln cap="flat" cmpd="sng" w="28575">
            <a:solidFill>
              <a:srgbClr val="FF0000"/>
            </a:solidFill>
            <a:prstDash val="solid"/>
            <a:miter/>
            <a:headEnd len="med" w="med" type="none"/>
            <a:tailEnd len="lg" w="lg" type="triangle"/>
          </a:ln>
        </p:spPr>
      </p:cxnSp>
      <p:sp>
        <p:nvSpPr>
          <p:cNvPr id="3110" name="Shape 3110"/>
          <p:cNvSpPr/>
          <p:nvPr/>
        </p:nvSpPr>
        <p:spPr>
          <a:xfrm>
            <a:off x="2894617" y="2071463"/>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황제의 한마디</a:t>
            </a:r>
          </a:p>
        </p:txBody>
      </p:sp>
      <p:sp>
        <p:nvSpPr>
          <p:cNvPr id="3111" name="Shape 3111"/>
          <p:cNvSpPr/>
          <p:nvPr/>
        </p:nvSpPr>
        <p:spPr>
          <a:xfrm>
            <a:off x="2894617" y="3930571"/>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자원지 관리</a:t>
            </a:r>
          </a:p>
        </p:txBody>
      </p:sp>
      <p:sp>
        <p:nvSpPr>
          <p:cNvPr id="3112" name="Shape 3112"/>
          <p:cNvSpPr/>
          <p:nvPr/>
        </p:nvSpPr>
        <p:spPr>
          <a:xfrm>
            <a:off x="2887477" y="2995085"/>
            <a:ext cx="2999721" cy="22749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황제의 역사 기록</a:t>
            </a:r>
          </a:p>
        </p:txBody>
      </p:sp>
      <p:sp>
        <p:nvSpPr>
          <p:cNvPr id="3113" name="Shape 3113"/>
          <p:cNvSpPr/>
          <p:nvPr/>
        </p:nvSpPr>
        <p:spPr>
          <a:xfrm>
            <a:off x="2923955" y="2369334"/>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14" name="Shape 3114"/>
          <p:cNvSpPr/>
          <p:nvPr/>
        </p:nvSpPr>
        <p:spPr>
          <a:xfrm>
            <a:off x="3014090" y="2413251"/>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15" name="Shape 3115"/>
          <p:cNvSpPr txBox="1"/>
          <p:nvPr/>
        </p:nvSpPr>
        <p:spPr>
          <a:xfrm>
            <a:off x="3025069" y="2406227"/>
            <a:ext cx="2217274"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757070"/>
                </a:solidFill>
                <a:latin typeface="Arial"/>
                <a:ea typeface="Arial"/>
                <a:cs typeface="Arial"/>
                <a:sym typeface="Arial"/>
              </a:rPr>
              <a:t>대륙에 공지할 메시지를 입력해 주세요.</a:t>
            </a:r>
          </a:p>
        </p:txBody>
      </p:sp>
      <p:sp>
        <p:nvSpPr>
          <p:cNvPr id="3116" name="Shape 3116"/>
          <p:cNvSpPr/>
          <p:nvPr/>
        </p:nvSpPr>
        <p:spPr>
          <a:xfrm>
            <a:off x="5527241" y="2370426"/>
            <a:ext cx="367098" cy="325008"/>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17" name="Shape 3117"/>
          <p:cNvSpPr txBox="1"/>
          <p:nvPr/>
        </p:nvSpPr>
        <p:spPr>
          <a:xfrm>
            <a:off x="2835256" y="2669093"/>
            <a:ext cx="2861680"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모든 유저가 게임에 접속 시 설정한 메시지를 보게 됩니다.</a:t>
            </a:r>
          </a:p>
          <a:p>
            <a:pPr indent="0" lvl="0" marL="0" marR="0" rtl="0" algn="l">
              <a:spcBef>
                <a:spcPts val="0"/>
              </a:spcBef>
              <a:buSzPct val="25000"/>
              <a:buNone/>
            </a:pPr>
            <a:r>
              <a:rPr lang="en-US" sz="800">
                <a:solidFill>
                  <a:schemeClr val="lt1"/>
                </a:solidFill>
                <a:latin typeface="Arial"/>
                <a:ea typeface="Arial"/>
                <a:cs typeface="Arial"/>
                <a:sym typeface="Arial"/>
              </a:rPr>
              <a:t>하루에 한번만 설정이 가능합니다.</a:t>
            </a:r>
          </a:p>
        </p:txBody>
      </p:sp>
      <p:pic>
        <p:nvPicPr>
          <p:cNvPr id="3118" name="Shape 3118"/>
          <p:cNvPicPr preferRelativeResize="0"/>
          <p:nvPr/>
        </p:nvPicPr>
        <p:blipFill rotWithShape="1">
          <a:blip r:embed="rId11">
            <a:alphaModFix/>
          </a:blip>
          <a:srcRect b="0" l="0" r="0" t="0"/>
          <a:stretch/>
        </p:blipFill>
        <p:spPr>
          <a:xfrm>
            <a:off x="5546733" y="2383865"/>
            <a:ext cx="319230" cy="309121"/>
          </a:xfrm>
          <a:prstGeom prst="rect">
            <a:avLst/>
          </a:prstGeom>
          <a:noFill/>
          <a:ln>
            <a:noFill/>
          </a:ln>
        </p:spPr>
      </p:pic>
      <p:sp>
        <p:nvSpPr>
          <p:cNvPr id="3119" name="Shape 3119"/>
          <p:cNvSpPr/>
          <p:nvPr/>
        </p:nvSpPr>
        <p:spPr>
          <a:xfrm>
            <a:off x="2905921" y="3297871"/>
            <a:ext cx="2572900" cy="316200"/>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20" name="Shape 3120"/>
          <p:cNvSpPr/>
          <p:nvPr/>
        </p:nvSpPr>
        <p:spPr>
          <a:xfrm>
            <a:off x="2996056" y="3341789"/>
            <a:ext cx="2389927" cy="228364"/>
          </a:xfrm>
          <a:prstGeom prst="rect">
            <a:avLst/>
          </a:prstGeom>
          <a:solidFill>
            <a:srgbClr val="D0CECE"/>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21" name="Shape 3121"/>
          <p:cNvSpPr txBox="1"/>
          <p:nvPr/>
        </p:nvSpPr>
        <p:spPr>
          <a:xfrm>
            <a:off x="3007035" y="3334764"/>
            <a:ext cx="2217274"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757070"/>
                </a:solidFill>
                <a:latin typeface="Arial"/>
                <a:ea typeface="Arial"/>
                <a:cs typeface="Arial"/>
                <a:sym typeface="Arial"/>
              </a:rPr>
              <a:t>대륙에 공지할 메시지를 입력해 주세요.</a:t>
            </a:r>
          </a:p>
        </p:txBody>
      </p:sp>
      <p:sp>
        <p:nvSpPr>
          <p:cNvPr id="3122" name="Shape 3122"/>
          <p:cNvSpPr/>
          <p:nvPr/>
        </p:nvSpPr>
        <p:spPr>
          <a:xfrm>
            <a:off x="5509207" y="3298964"/>
            <a:ext cx="367098" cy="325008"/>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23" name="Shape 3123"/>
          <p:cNvSpPr txBox="1"/>
          <p:nvPr/>
        </p:nvSpPr>
        <p:spPr>
          <a:xfrm>
            <a:off x="2817222" y="3597630"/>
            <a:ext cx="2340704"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lt1"/>
                </a:solidFill>
                <a:latin typeface="Arial"/>
                <a:ea typeface="Arial"/>
                <a:cs typeface="Arial"/>
                <a:sym typeface="Arial"/>
              </a:rPr>
              <a:t>황성 역사기록에 남길 한마디를 설정 해주세요.</a:t>
            </a:r>
          </a:p>
          <a:p>
            <a:pPr indent="0" lvl="0" marL="0" marR="0" rtl="0" algn="l">
              <a:spcBef>
                <a:spcPts val="0"/>
              </a:spcBef>
              <a:buSzPct val="25000"/>
              <a:buNone/>
            </a:pPr>
            <a:r>
              <a:rPr lang="en-US" sz="800">
                <a:solidFill>
                  <a:schemeClr val="lt1"/>
                </a:solidFill>
                <a:latin typeface="Arial"/>
                <a:ea typeface="Arial"/>
                <a:cs typeface="Arial"/>
                <a:sym typeface="Arial"/>
              </a:rPr>
              <a:t>최대 20자를 초과 할 수 없습니다.</a:t>
            </a:r>
          </a:p>
        </p:txBody>
      </p:sp>
      <p:pic>
        <p:nvPicPr>
          <p:cNvPr id="3124" name="Shape 3124"/>
          <p:cNvPicPr preferRelativeResize="0"/>
          <p:nvPr/>
        </p:nvPicPr>
        <p:blipFill rotWithShape="1">
          <a:blip r:embed="rId12">
            <a:alphaModFix/>
          </a:blip>
          <a:srcRect b="17958" l="26307" r="20090" t="13814"/>
          <a:stretch/>
        </p:blipFill>
        <p:spPr>
          <a:xfrm>
            <a:off x="5572214" y="3334071"/>
            <a:ext cx="268273" cy="256098"/>
          </a:xfrm>
          <a:prstGeom prst="rect">
            <a:avLst/>
          </a:prstGeom>
          <a:noFill/>
          <a:ln>
            <a:noFill/>
          </a:ln>
        </p:spPr>
      </p:pic>
      <p:grpSp>
        <p:nvGrpSpPr>
          <p:cNvPr id="3125" name="Shape 3125"/>
          <p:cNvGrpSpPr/>
          <p:nvPr/>
        </p:nvGrpSpPr>
        <p:grpSpPr>
          <a:xfrm>
            <a:off x="2771973" y="1042126"/>
            <a:ext cx="3270503" cy="5685539"/>
            <a:chOff x="2755864" y="1035833"/>
            <a:chExt cx="3270503" cy="5685539"/>
          </a:xfrm>
        </p:grpSpPr>
        <p:sp>
          <p:nvSpPr>
            <p:cNvPr id="3126" name="Shape 3126"/>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27" name="Shape 3127"/>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28" name="Shape 3128"/>
            <p:cNvSpPr txBox="1"/>
            <p:nvPr/>
          </p:nvSpPr>
          <p:spPr>
            <a:xfrm>
              <a:off x="2831974" y="2798133"/>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00FF00"/>
                  </a:solidFill>
                  <a:latin typeface="Arial"/>
                  <a:ea typeface="Arial"/>
                  <a:cs typeface="Arial"/>
                  <a:sym typeface="Arial"/>
                </a:rPr>
                <a:t>[식량 자원지]</a:t>
              </a:r>
              <a:r>
                <a:rPr lang="en-US" sz="1000">
                  <a:solidFill>
                    <a:schemeClr val="lt1"/>
                  </a:solidFill>
                  <a:latin typeface="Arial"/>
                  <a:ea typeface="Arial"/>
                  <a:cs typeface="Arial"/>
                  <a:sym typeface="Arial"/>
                </a:rPr>
                <a:t>가 더 많이 등장하도록 변경 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자원지 조정은 하루에 한번만 가능 합니다.</a:t>
              </a:r>
            </a:p>
          </p:txBody>
        </p:sp>
        <p:sp>
          <p:nvSpPr>
            <p:cNvPr id="3129" name="Shape 3129"/>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3130" name="Shape 3130"/>
            <p:cNvSpPr/>
            <p:nvPr/>
          </p:nvSpPr>
          <p:spPr>
            <a:xfrm>
              <a:off x="4736305" y="356180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변경하기</a:t>
              </a:r>
            </a:p>
          </p:txBody>
        </p:sp>
        <p:cxnSp>
          <p:nvCxnSpPr>
            <p:cNvPr id="3131" name="Shape 3131"/>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3132" name="Shape 3132"/>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7" name="Shape 3137"/>
        <p:cNvGrpSpPr/>
        <p:nvPr/>
      </p:nvGrpSpPr>
      <p:grpSpPr>
        <a:xfrm>
          <a:off x="0" y="0"/>
          <a:ext cx="0" cy="0"/>
          <a:chOff x="0" y="0"/>
          <a:chExt cx="0" cy="0"/>
        </a:xfrm>
      </p:grpSpPr>
      <p:sp>
        <p:nvSpPr>
          <p:cNvPr id="3138" name="Shape 3138"/>
          <p:cNvSpPr/>
          <p:nvPr/>
        </p:nvSpPr>
        <p:spPr>
          <a:xfrm>
            <a:off x="215538" y="142595"/>
            <a:ext cx="234551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하사품 보기(1)</a:t>
            </a:r>
          </a:p>
        </p:txBody>
      </p:sp>
      <p:pic>
        <p:nvPicPr>
          <p:cNvPr id="3139" name="Shape 3139"/>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140" name="Shape 3140"/>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41" name="Shape 3141"/>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142" name="Shape 3142"/>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143" name="Shape 3143"/>
          <p:cNvGrpSpPr/>
          <p:nvPr/>
        </p:nvGrpSpPr>
        <p:grpSpPr>
          <a:xfrm>
            <a:off x="2788346" y="1034195"/>
            <a:ext cx="3285714" cy="378029"/>
            <a:chOff x="3103888" y="1095866"/>
            <a:chExt cx="3285714" cy="378029"/>
          </a:xfrm>
        </p:grpSpPr>
        <p:grpSp>
          <p:nvGrpSpPr>
            <p:cNvPr id="3144" name="Shape 3144"/>
            <p:cNvGrpSpPr/>
            <p:nvPr/>
          </p:nvGrpSpPr>
          <p:grpSpPr>
            <a:xfrm>
              <a:off x="3103888" y="1095866"/>
              <a:ext cx="3285714" cy="377323"/>
              <a:chOff x="3103888" y="1095866"/>
              <a:chExt cx="3285714" cy="377323"/>
            </a:xfrm>
          </p:grpSpPr>
          <p:sp>
            <p:nvSpPr>
              <p:cNvPr id="3145" name="Shape 3145"/>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146" name="Shape 3146"/>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147" name="Shape 3147"/>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148" name="Shape 3148"/>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149" name="Shape 3149"/>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150" name="Shape 3150"/>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151" name="Shape 3151"/>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152" name="Shape 3152"/>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153" name="Shape 3153"/>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154" name="Shape 3154"/>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155" name="Shape 3155"/>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156" name="Shape 3156"/>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157" name="Shape 3157"/>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158" name="Shape 3158"/>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159" name="Shape 3159"/>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160" name="Shape 3160"/>
          <p:cNvSpPr/>
          <p:nvPr/>
        </p:nvSpPr>
        <p:spPr>
          <a:xfrm>
            <a:off x="2788346" y="1385104"/>
            <a:ext cx="3187280" cy="4832237"/>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161" name="Shape 3161"/>
          <p:cNvSpPr/>
          <p:nvPr/>
        </p:nvSpPr>
        <p:spPr>
          <a:xfrm>
            <a:off x="2845878" y="1472433"/>
            <a:ext cx="3084378" cy="4669048"/>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62" name="Shape 3162"/>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황제의 하사품</a:t>
            </a:r>
          </a:p>
        </p:txBody>
      </p:sp>
      <p:sp>
        <p:nvSpPr>
          <p:cNvPr id="3163" name="Shape 3163"/>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64" name="Shape 3164"/>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165" name="Shape 3165"/>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66" name="Shape 3166"/>
          <p:cNvSpPr/>
          <p:nvPr/>
        </p:nvSpPr>
        <p:spPr>
          <a:xfrm>
            <a:off x="4968848" y="6335132"/>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3167" name="Shape 3167"/>
          <p:cNvSpPr/>
          <p:nvPr/>
        </p:nvSpPr>
        <p:spPr>
          <a:xfrm>
            <a:off x="2919672" y="1552808"/>
            <a:ext cx="2937372" cy="1408823"/>
          </a:xfrm>
          <a:prstGeom prst="rect">
            <a:avLst/>
          </a:prstGeom>
          <a:solidFill>
            <a:schemeClr val="accent4"/>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168" name="Shape 3168"/>
          <p:cNvCxnSpPr/>
          <p:nvPr/>
        </p:nvCxnSpPr>
        <p:spPr>
          <a:xfrm>
            <a:off x="3053189" y="1828852"/>
            <a:ext cx="2670338" cy="0"/>
          </a:xfrm>
          <a:prstGeom prst="straightConnector1">
            <a:avLst/>
          </a:prstGeom>
          <a:noFill/>
          <a:ln cap="flat" cmpd="sng" w="9525">
            <a:solidFill>
              <a:srgbClr val="FF0000"/>
            </a:solidFill>
            <a:prstDash val="solid"/>
            <a:miter/>
            <a:headEnd len="med" w="med" type="none"/>
            <a:tailEnd len="med" w="med" type="none"/>
          </a:ln>
        </p:spPr>
      </p:cxnSp>
      <p:sp>
        <p:nvSpPr>
          <p:cNvPr id="3169" name="Shape 3169"/>
          <p:cNvSpPr/>
          <p:nvPr/>
        </p:nvSpPr>
        <p:spPr>
          <a:xfrm>
            <a:off x="2996044" y="187516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0" name="Shape 3170"/>
          <p:cNvSpPr/>
          <p:nvPr/>
        </p:nvSpPr>
        <p:spPr>
          <a:xfrm>
            <a:off x="374778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1" name="Shape 3171"/>
          <p:cNvSpPr/>
          <p:nvPr/>
        </p:nvSpPr>
        <p:spPr>
          <a:xfrm>
            <a:off x="449952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2" name="Shape 3172"/>
          <p:cNvSpPr/>
          <p:nvPr/>
        </p:nvSpPr>
        <p:spPr>
          <a:xfrm>
            <a:off x="5251264" y="1870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3" name="Shape 3173"/>
          <p:cNvSpPr/>
          <p:nvPr/>
        </p:nvSpPr>
        <p:spPr>
          <a:xfrm>
            <a:off x="2996044" y="243537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4" name="Shape 3174"/>
          <p:cNvSpPr/>
          <p:nvPr/>
        </p:nvSpPr>
        <p:spPr>
          <a:xfrm>
            <a:off x="374778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5" name="Shape 3175"/>
          <p:cNvSpPr/>
          <p:nvPr/>
        </p:nvSpPr>
        <p:spPr>
          <a:xfrm>
            <a:off x="449952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6" name="Shape 3176"/>
          <p:cNvSpPr/>
          <p:nvPr/>
        </p:nvSpPr>
        <p:spPr>
          <a:xfrm>
            <a:off x="5251264" y="2430818"/>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77" name="Shape 3177"/>
          <p:cNvSpPr txBox="1"/>
          <p:nvPr/>
        </p:nvSpPr>
        <p:spPr>
          <a:xfrm>
            <a:off x="2945548"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178" name="Shape 3178"/>
          <p:cNvPicPr preferRelativeResize="0"/>
          <p:nvPr/>
        </p:nvPicPr>
        <p:blipFill rotWithShape="1">
          <a:blip r:embed="rId5">
            <a:alphaModFix/>
          </a:blip>
          <a:srcRect b="0" l="0" r="0" t="0"/>
          <a:stretch/>
        </p:blipFill>
        <p:spPr>
          <a:xfrm>
            <a:off x="3818937" y="1933807"/>
            <a:ext cx="356417" cy="293522"/>
          </a:xfrm>
          <a:prstGeom prst="rect">
            <a:avLst/>
          </a:prstGeom>
          <a:noFill/>
          <a:ln>
            <a:noFill/>
          </a:ln>
        </p:spPr>
      </p:pic>
      <p:pic>
        <p:nvPicPr>
          <p:cNvPr id="3179" name="Shape 3179"/>
          <p:cNvPicPr preferRelativeResize="0"/>
          <p:nvPr/>
        </p:nvPicPr>
        <p:blipFill rotWithShape="1">
          <a:blip r:embed="rId10">
            <a:alphaModFix/>
          </a:blip>
          <a:srcRect b="0" l="0" r="0" t="0"/>
          <a:stretch/>
        </p:blipFill>
        <p:spPr>
          <a:xfrm>
            <a:off x="3129764" y="1930776"/>
            <a:ext cx="304814" cy="293522"/>
          </a:xfrm>
          <a:prstGeom prst="rect">
            <a:avLst/>
          </a:prstGeom>
          <a:noFill/>
          <a:ln>
            <a:noFill/>
          </a:ln>
        </p:spPr>
      </p:pic>
      <p:pic>
        <p:nvPicPr>
          <p:cNvPr id="3180" name="Shape 3180"/>
          <p:cNvPicPr preferRelativeResize="0"/>
          <p:nvPr/>
        </p:nvPicPr>
        <p:blipFill rotWithShape="1">
          <a:blip r:embed="rId8">
            <a:alphaModFix/>
          </a:blip>
          <a:srcRect b="0" l="0" r="0" t="0"/>
          <a:stretch/>
        </p:blipFill>
        <p:spPr>
          <a:xfrm>
            <a:off x="4573803" y="1889063"/>
            <a:ext cx="339981" cy="324979"/>
          </a:xfrm>
          <a:prstGeom prst="rect">
            <a:avLst/>
          </a:prstGeom>
          <a:noFill/>
          <a:ln>
            <a:noFill/>
          </a:ln>
        </p:spPr>
      </p:pic>
      <p:sp>
        <p:nvSpPr>
          <p:cNvPr id="3181" name="Shape 3181"/>
          <p:cNvSpPr txBox="1"/>
          <p:nvPr/>
        </p:nvSpPr>
        <p:spPr>
          <a:xfrm>
            <a:off x="3694671"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182" name="Shape 3182"/>
          <p:cNvPicPr preferRelativeResize="0"/>
          <p:nvPr/>
        </p:nvPicPr>
        <p:blipFill rotWithShape="1">
          <a:blip r:embed="rId11">
            <a:alphaModFix/>
          </a:blip>
          <a:srcRect b="19934" l="6842" r="12754" t="16344"/>
          <a:stretch/>
        </p:blipFill>
        <p:spPr>
          <a:xfrm>
            <a:off x="5327053" y="1934891"/>
            <a:ext cx="377732" cy="292437"/>
          </a:xfrm>
          <a:prstGeom prst="rect">
            <a:avLst/>
          </a:prstGeom>
          <a:noFill/>
          <a:ln>
            <a:noFill/>
          </a:ln>
        </p:spPr>
      </p:pic>
      <p:sp>
        <p:nvSpPr>
          <p:cNvPr id="3183" name="Shape 3183"/>
          <p:cNvSpPr txBox="1"/>
          <p:nvPr/>
        </p:nvSpPr>
        <p:spPr>
          <a:xfrm>
            <a:off x="4445667"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184" name="Shape 3184"/>
          <p:cNvSpPr txBox="1"/>
          <p:nvPr/>
        </p:nvSpPr>
        <p:spPr>
          <a:xfrm>
            <a:off x="5211496" y="219718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185" name="Shape 3185"/>
          <p:cNvSpPr txBox="1"/>
          <p:nvPr/>
        </p:nvSpPr>
        <p:spPr>
          <a:xfrm>
            <a:off x="5191998"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186" name="Shape 3186"/>
          <p:cNvSpPr txBox="1"/>
          <p:nvPr/>
        </p:nvSpPr>
        <p:spPr>
          <a:xfrm>
            <a:off x="4458683" y="271647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187" name="Shape 3187"/>
          <p:cNvSpPr txBox="1"/>
          <p:nvPr/>
        </p:nvSpPr>
        <p:spPr>
          <a:xfrm>
            <a:off x="3734935"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188" name="Shape 3188"/>
          <p:cNvSpPr txBox="1"/>
          <p:nvPr/>
        </p:nvSpPr>
        <p:spPr>
          <a:xfrm>
            <a:off x="2943190" y="2725213"/>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189" name="Shape 3189"/>
          <p:cNvPicPr preferRelativeResize="0"/>
          <p:nvPr/>
        </p:nvPicPr>
        <p:blipFill rotWithShape="1">
          <a:blip r:embed="rId12">
            <a:alphaModFix/>
          </a:blip>
          <a:srcRect b="0" l="0" r="0" t="0"/>
          <a:stretch/>
        </p:blipFill>
        <p:spPr>
          <a:xfrm>
            <a:off x="3102490" y="2454721"/>
            <a:ext cx="324979" cy="324979"/>
          </a:xfrm>
          <a:prstGeom prst="rect">
            <a:avLst/>
          </a:prstGeom>
          <a:noFill/>
          <a:ln>
            <a:noFill/>
          </a:ln>
        </p:spPr>
      </p:pic>
      <p:pic>
        <p:nvPicPr>
          <p:cNvPr id="3190" name="Shape 3190"/>
          <p:cNvPicPr preferRelativeResize="0"/>
          <p:nvPr/>
        </p:nvPicPr>
        <p:blipFill rotWithShape="1">
          <a:blip r:embed="rId12">
            <a:alphaModFix/>
          </a:blip>
          <a:srcRect b="0" l="0" r="0" t="0"/>
          <a:stretch/>
        </p:blipFill>
        <p:spPr>
          <a:xfrm>
            <a:off x="3856442" y="2453066"/>
            <a:ext cx="324979" cy="324979"/>
          </a:xfrm>
          <a:prstGeom prst="rect">
            <a:avLst/>
          </a:prstGeom>
          <a:noFill/>
          <a:ln>
            <a:noFill/>
          </a:ln>
        </p:spPr>
      </p:pic>
      <p:pic>
        <p:nvPicPr>
          <p:cNvPr id="3191" name="Shape 3191"/>
          <p:cNvPicPr preferRelativeResize="0"/>
          <p:nvPr/>
        </p:nvPicPr>
        <p:blipFill rotWithShape="1">
          <a:blip r:embed="rId13">
            <a:alphaModFix/>
          </a:blip>
          <a:srcRect b="0" l="0" r="0" t="0"/>
          <a:stretch/>
        </p:blipFill>
        <p:spPr>
          <a:xfrm>
            <a:off x="4581203" y="2453066"/>
            <a:ext cx="324979" cy="324979"/>
          </a:xfrm>
          <a:prstGeom prst="rect">
            <a:avLst/>
          </a:prstGeom>
          <a:noFill/>
          <a:ln>
            <a:noFill/>
          </a:ln>
        </p:spPr>
      </p:pic>
      <p:pic>
        <p:nvPicPr>
          <p:cNvPr id="3192" name="Shape 3192"/>
          <p:cNvPicPr preferRelativeResize="0"/>
          <p:nvPr/>
        </p:nvPicPr>
        <p:blipFill rotWithShape="1">
          <a:blip r:embed="rId14">
            <a:alphaModFix/>
          </a:blip>
          <a:srcRect b="0" l="0" r="0" t="0"/>
          <a:stretch/>
        </p:blipFill>
        <p:spPr>
          <a:xfrm>
            <a:off x="5298026" y="2427183"/>
            <a:ext cx="402125" cy="336943"/>
          </a:xfrm>
          <a:prstGeom prst="rect">
            <a:avLst/>
          </a:prstGeom>
          <a:noFill/>
          <a:ln>
            <a:noFill/>
          </a:ln>
        </p:spPr>
      </p:pic>
      <p:sp>
        <p:nvSpPr>
          <p:cNvPr id="3193" name="Shape 3193"/>
          <p:cNvSpPr txBox="1"/>
          <p:nvPr/>
        </p:nvSpPr>
        <p:spPr>
          <a:xfrm>
            <a:off x="2887899" y="1521011"/>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이름1</a:t>
            </a:r>
          </a:p>
        </p:txBody>
      </p:sp>
      <p:sp>
        <p:nvSpPr>
          <p:cNvPr id="3194" name="Shape 3194"/>
          <p:cNvSpPr txBox="1"/>
          <p:nvPr/>
        </p:nvSpPr>
        <p:spPr>
          <a:xfrm>
            <a:off x="4023723" y="1576721"/>
            <a:ext cx="40107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0/5</a:t>
            </a:r>
          </a:p>
        </p:txBody>
      </p:sp>
      <p:sp>
        <p:nvSpPr>
          <p:cNvPr id="3195" name="Shape 3195"/>
          <p:cNvSpPr/>
          <p:nvPr/>
        </p:nvSpPr>
        <p:spPr>
          <a:xfrm>
            <a:off x="2919758" y="4666039"/>
            <a:ext cx="2937372" cy="1408823"/>
          </a:xfrm>
          <a:prstGeom prst="rect">
            <a:avLst/>
          </a:prstGeom>
          <a:solidFill>
            <a:srgbClr val="757070"/>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196" name="Shape 3196"/>
          <p:cNvCxnSpPr/>
          <p:nvPr/>
        </p:nvCxnSpPr>
        <p:spPr>
          <a:xfrm>
            <a:off x="3053275" y="4942083"/>
            <a:ext cx="2670338" cy="0"/>
          </a:xfrm>
          <a:prstGeom prst="straightConnector1">
            <a:avLst/>
          </a:prstGeom>
          <a:noFill/>
          <a:ln cap="flat" cmpd="sng" w="9525">
            <a:solidFill>
              <a:srgbClr val="FF0000"/>
            </a:solidFill>
            <a:prstDash val="solid"/>
            <a:miter/>
            <a:headEnd len="med" w="med" type="none"/>
            <a:tailEnd len="med" w="med" type="none"/>
          </a:ln>
        </p:spPr>
      </p:cxnSp>
      <p:sp>
        <p:nvSpPr>
          <p:cNvPr id="3197" name="Shape 3197"/>
          <p:cNvSpPr/>
          <p:nvPr/>
        </p:nvSpPr>
        <p:spPr>
          <a:xfrm>
            <a:off x="2996131" y="498839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98" name="Shape 3198"/>
          <p:cNvSpPr/>
          <p:nvPr/>
        </p:nvSpPr>
        <p:spPr>
          <a:xfrm>
            <a:off x="3747871"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199" name="Shape 3199"/>
          <p:cNvSpPr/>
          <p:nvPr/>
        </p:nvSpPr>
        <p:spPr>
          <a:xfrm>
            <a:off x="4499610"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0" name="Shape 3200"/>
          <p:cNvSpPr/>
          <p:nvPr/>
        </p:nvSpPr>
        <p:spPr>
          <a:xfrm>
            <a:off x="5251350" y="4983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1" name="Shape 3201"/>
          <p:cNvSpPr/>
          <p:nvPr/>
        </p:nvSpPr>
        <p:spPr>
          <a:xfrm>
            <a:off x="2996131" y="554860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2" name="Shape 3202"/>
          <p:cNvSpPr/>
          <p:nvPr/>
        </p:nvSpPr>
        <p:spPr>
          <a:xfrm>
            <a:off x="3747871"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3" name="Shape 3203"/>
          <p:cNvSpPr/>
          <p:nvPr/>
        </p:nvSpPr>
        <p:spPr>
          <a:xfrm>
            <a:off x="4499610"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4" name="Shape 3204"/>
          <p:cNvSpPr/>
          <p:nvPr/>
        </p:nvSpPr>
        <p:spPr>
          <a:xfrm>
            <a:off x="5251350" y="554405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05" name="Shape 3205"/>
          <p:cNvSpPr txBox="1"/>
          <p:nvPr/>
        </p:nvSpPr>
        <p:spPr>
          <a:xfrm>
            <a:off x="294563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06" name="Shape 3206"/>
          <p:cNvPicPr preferRelativeResize="0"/>
          <p:nvPr/>
        </p:nvPicPr>
        <p:blipFill rotWithShape="1">
          <a:blip r:embed="rId5">
            <a:alphaModFix/>
          </a:blip>
          <a:srcRect b="0" l="0" r="0" t="0"/>
          <a:stretch/>
        </p:blipFill>
        <p:spPr>
          <a:xfrm>
            <a:off x="3819023" y="5047037"/>
            <a:ext cx="356417" cy="293522"/>
          </a:xfrm>
          <a:prstGeom prst="rect">
            <a:avLst/>
          </a:prstGeom>
          <a:noFill/>
          <a:ln>
            <a:noFill/>
          </a:ln>
        </p:spPr>
      </p:pic>
      <p:pic>
        <p:nvPicPr>
          <p:cNvPr id="3207" name="Shape 3207"/>
          <p:cNvPicPr preferRelativeResize="0"/>
          <p:nvPr/>
        </p:nvPicPr>
        <p:blipFill rotWithShape="1">
          <a:blip r:embed="rId10">
            <a:alphaModFix/>
          </a:blip>
          <a:srcRect b="0" l="0" r="0" t="0"/>
          <a:stretch/>
        </p:blipFill>
        <p:spPr>
          <a:xfrm>
            <a:off x="3129850" y="5044007"/>
            <a:ext cx="304814" cy="293522"/>
          </a:xfrm>
          <a:prstGeom prst="rect">
            <a:avLst/>
          </a:prstGeom>
          <a:noFill/>
          <a:ln>
            <a:noFill/>
          </a:ln>
        </p:spPr>
      </p:pic>
      <p:pic>
        <p:nvPicPr>
          <p:cNvPr id="3208" name="Shape 3208"/>
          <p:cNvPicPr preferRelativeResize="0"/>
          <p:nvPr/>
        </p:nvPicPr>
        <p:blipFill rotWithShape="1">
          <a:blip r:embed="rId8">
            <a:alphaModFix/>
          </a:blip>
          <a:srcRect b="0" l="0" r="0" t="0"/>
          <a:stretch/>
        </p:blipFill>
        <p:spPr>
          <a:xfrm>
            <a:off x="4573889" y="5002294"/>
            <a:ext cx="339981" cy="324979"/>
          </a:xfrm>
          <a:prstGeom prst="rect">
            <a:avLst/>
          </a:prstGeom>
          <a:noFill/>
          <a:ln>
            <a:noFill/>
          </a:ln>
        </p:spPr>
      </p:pic>
      <p:sp>
        <p:nvSpPr>
          <p:cNvPr id="3209" name="Shape 3209"/>
          <p:cNvSpPr txBox="1"/>
          <p:nvPr/>
        </p:nvSpPr>
        <p:spPr>
          <a:xfrm>
            <a:off x="3694757"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10" name="Shape 3210"/>
          <p:cNvPicPr preferRelativeResize="0"/>
          <p:nvPr/>
        </p:nvPicPr>
        <p:blipFill rotWithShape="1">
          <a:blip r:embed="rId11">
            <a:alphaModFix/>
          </a:blip>
          <a:srcRect b="19934" l="6842" r="12754" t="16344"/>
          <a:stretch/>
        </p:blipFill>
        <p:spPr>
          <a:xfrm>
            <a:off x="5327139" y="5048123"/>
            <a:ext cx="377732" cy="292437"/>
          </a:xfrm>
          <a:prstGeom prst="rect">
            <a:avLst/>
          </a:prstGeom>
          <a:noFill/>
          <a:ln>
            <a:noFill/>
          </a:ln>
        </p:spPr>
      </p:pic>
      <p:sp>
        <p:nvSpPr>
          <p:cNvPr id="3211" name="Shape 3211"/>
          <p:cNvSpPr txBox="1"/>
          <p:nvPr/>
        </p:nvSpPr>
        <p:spPr>
          <a:xfrm>
            <a:off x="444575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12" name="Shape 3212"/>
          <p:cNvSpPr txBox="1"/>
          <p:nvPr/>
        </p:nvSpPr>
        <p:spPr>
          <a:xfrm>
            <a:off x="5211582" y="531041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13" name="Shape 3213"/>
          <p:cNvSpPr txBox="1"/>
          <p:nvPr/>
        </p:nvSpPr>
        <p:spPr>
          <a:xfrm>
            <a:off x="5192085"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14" name="Shape 3214"/>
          <p:cNvSpPr txBox="1"/>
          <p:nvPr/>
        </p:nvSpPr>
        <p:spPr>
          <a:xfrm>
            <a:off x="4458769" y="582970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15" name="Shape 3215"/>
          <p:cNvSpPr txBox="1"/>
          <p:nvPr/>
        </p:nvSpPr>
        <p:spPr>
          <a:xfrm>
            <a:off x="3735021"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16" name="Shape 3216"/>
          <p:cNvSpPr txBox="1"/>
          <p:nvPr/>
        </p:nvSpPr>
        <p:spPr>
          <a:xfrm>
            <a:off x="2943275" y="5838444"/>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17" name="Shape 3217"/>
          <p:cNvPicPr preferRelativeResize="0"/>
          <p:nvPr/>
        </p:nvPicPr>
        <p:blipFill rotWithShape="1">
          <a:blip r:embed="rId12">
            <a:alphaModFix/>
          </a:blip>
          <a:srcRect b="0" l="0" r="0" t="0"/>
          <a:stretch/>
        </p:blipFill>
        <p:spPr>
          <a:xfrm>
            <a:off x="3102575" y="5567951"/>
            <a:ext cx="324979" cy="324979"/>
          </a:xfrm>
          <a:prstGeom prst="rect">
            <a:avLst/>
          </a:prstGeom>
          <a:noFill/>
          <a:ln>
            <a:noFill/>
          </a:ln>
        </p:spPr>
      </p:pic>
      <p:pic>
        <p:nvPicPr>
          <p:cNvPr id="3218" name="Shape 3218"/>
          <p:cNvPicPr preferRelativeResize="0"/>
          <p:nvPr/>
        </p:nvPicPr>
        <p:blipFill rotWithShape="1">
          <a:blip r:embed="rId12">
            <a:alphaModFix/>
          </a:blip>
          <a:srcRect b="0" l="0" r="0" t="0"/>
          <a:stretch/>
        </p:blipFill>
        <p:spPr>
          <a:xfrm>
            <a:off x="3856528" y="5566298"/>
            <a:ext cx="324979" cy="324979"/>
          </a:xfrm>
          <a:prstGeom prst="rect">
            <a:avLst/>
          </a:prstGeom>
          <a:noFill/>
          <a:ln>
            <a:noFill/>
          </a:ln>
        </p:spPr>
      </p:pic>
      <p:pic>
        <p:nvPicPr>
          <p:cNvPr id="3219" name="Shape 3219"/>
          <p:cNvPicPr preferRelativeResize="0"/>
          <p:nvPr/>
        </p:nvPicPr>
        <p:blipFill rotWithShape="1">
          <a:blip r:embed="rId13">
            <a:alphaModFix/>
          </a:blip>
          <a:srcRect b="0" l="0" r="0" t="0"/>
          <a:stretch/>
        </p:blipFill>
        <p:spPr>
          <a:xfrm>
            <a:off x="4581289" y="5566298"/>
            <a:ext cx="324979" cy="324979"/>
          </a:xfrm>
          <a:prstGeom prst="rect">
            <a:avLst/>
          </a:prstGeom>
          <a:noFill/>
          <a:ln>
            <a:noFill/>
          </a:ln>
        </p:spPr>
      </p:pic>
      <p:pic>
        <p:nvPicPr>
          <p:cNvPr id="3220" name="Shape 3220"/>
          <p:cNvPicPr preferRelativeResize="0"/>
          <p:nvPr/>
        </p:nvPicPr>
        <p:blipFill rotWithShape="1">
          <a:blip r:embed="rId15">
            <a:alphaModFix/>
          </a:blip>
          <a:srcRect b="0" l="0" r="0" t="0"/>
          <a:stretch/>
        </p:blipFill>
        <p:spPr>
          <a:xfrm>
            <a:off x="5298112" y="5540414"/>
            <a:ext cx="402125" cy="336943"/>
          </a:xfrm>
          <a:prstGeom prst="rect">
            <a:avLst/>
          </a:prstGeom>
          <a:noFill/>
          <a:ln>
            <a:noFill/>
          </a:ln>
        </p:spPr>
      </p:pic>
      <p:sp>
        <p:nvSpPr>
          <p:cNvPr id="3221" name="Shape 3221"/>
          <p:cNvSpPr txBox="1"/>
          <p:nvPr/>
        </p:nvSpPr>
        <p:spPr>
          <a:xfrm>
            <a:off x="2887984" y="4634242"/>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이름3</a:t>
            </a:r>
          </a:p>
        </p:txBody>
      </p:sp>
      <p:sp>
        <p:nvSpPr>
          <p:cNvPr id="3222" name="Shape 3222"/>
          <p:cNvSpPr txBox="1"/>
          <p:nvPr/>
        </p:nvSpPr>
        <p:spPr>
          <a:xfrm>
            <a:off x="4075494" y="4682201"/>
            <a:ext cx="558165"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11/15</a:t>
            </a:r>
          </a:p>
        </p:txBody>
      </p:sp>
      <p:sp>
        <p:nvSpPr>
          <p:cNvPr id="3223" name="Shape 3223"/>
          <p:cNvSpPr/>
          <p:nvPr/>
        </p:nvSpPr>
        <p:spPr>
          <a:xfrm>
            <a:off x="2919185" y="3101333"/>
            <a:ext cx="2937372" cy="1408823"/>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224" name="Shape 3224"/>
          <p:cNvCxnSpPr/>
          <p:nvPr/>
        </p:nvCxnSpPr>
        <p:spPr>
          <a:xfrm>
            <a:off x="3052702" y="3377376"/>
            <a:ext cx="2670338" cy="0"/>
          </a:xfrm>
          <a:prstGeom prst="straightConnector1">
            <a:avLst/>
          </a:prstGeom>
          <a:noFill/>
          <a:ln cap="flat" cmpd="sng" w="9525">
            <a:solidFill>
              <a:srgbClr val="FF0000"/>
            </a:solidFill>
            <a:prstDash val="solid"/>
            <a:miter/>
            <a:headEnd len="med" w="med" type="none"/>
            <a:tailEnd len="med" w="med" type="none"/>
          </a:ln>
        </p:spPr>
      </p:cxnSp>
      <p:sp>
        <p:nvSpPr>
          <p:cNvPr id="3225" name="Shape 3225"/>
          <p:cNvSpPr/>
          <p:nvPr/>
        </p:nvSpPr>
        <p:spPr>
          <a:xfrm>
            <a:off x="2995558" y="3423685"/>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26" name="Shape 3226"/>
          <p:cNvSpPr/>
          <p:nvPr/>
        </p:nvSpPr>
        <p:spPr>
          <a:xfrm>
            <a:off x="3747298"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27" name="Shape 3227"/>
          <p:cNvSpPr/>
          <p:nvPr/>
        </p:nvSpPr>
        <p:spPr>
          <a:xfrm>
            <a:off x="4499039"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28" name="Shape 3228"/>
          <p:cNvSpPr/>
          <p:nvPr/>
        </p:nvSpPr>
        <p:spPr>
          <a:xfrm>
            <a:off x="5250778" y="3419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29" name="Shape 3229"/>
          <p:cNvSpPr/>
          <p:nvPr/>
        </p:nvSpPr>
        <p:spPr>
          <a:xfrm>
            <a:off x="2995558" y="3983901"/>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30" name="Shape 3230"/>
          <p:cNvSpPr/>
          <p:nvPr/>
        </p:nvSpPr>
        <p:spPr>
          <a:xfrm>
            <a:off x="3747298"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31" name="Shape 3231"/>
          <p:cNvSpPr/>
          <p:nvPr/>
        </p:nvSpPr>
        <p:spPr>
          <a:xfrm>
            <a:off x="4499039"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32" name="Shape 3232"/>
          <p:cNvSpPr/>
          <p:nvPr/>
        </p:nvSpPr>
        <p:spPr>
          <a:xfrm>
            <a:off x="5250778" y="397934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33" name="Shape 3233"/>
          <p:cNvSpPr txBox="1"/>
          <p:nvPr/>
        </p:nvSpPr>
        <p:spPr>
          <a:xfrm>
            <a:off x="2945061"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34" name="Shape 3234"/>
          <p:cNvPicPr preferRelativeResize="0"/>
          <p:nvPr/>
        </p:nvPicPr>
        <p:blipFill rotWithShape="1">
          <a:blip r:embed="rId5">
            <a:alphaModFix/>
          </a:blip>
          <a:srcRect b="0" l="0" r="0" t="0"/>
          <a:stretch/>
        </p:blipFill>
        <p:spPr>
          <a:xfrm>
            <a:off x="3818451" y="3482330"/>
            <a:ext cx="356417" cy="293522"/>
          </a:xfrm>
          <a:prstGeom prst="rect">
            <a:avLst/>
          </a:prstGeom>
          <a:noFill/>
          <a:ln>
            <a:noFill/>
          </a:ln>
        </p:spPr>
      </p:pic>
      <p:pic>
        <p:nvPicPr>
          <p:cNvPr id="3235" name="Shape 3235"/>
          <p:cNvPicPr preferRelativeResize="0"/>
          <p:nvPr/>
        </p:nvPicPr>
        <p:blipFill rotWithShape="1">
          <a:blip r:embed="rId10">
            <a:alphaModFix/>
          </a:blip>
          <a:srcRect b="0" l="0" r="0" t="0"/>
          <a:stretch/>
        </p:blipFill>
        <p:spPr>
          <a:xfrm>
            <a:off x="3129277" y="3479301"/>
            <a:ext cx="304814" cy="293522"/>
          </a:xfrm>
          <a:prstGeom prst="rect">
            <a:avLst/>
          </a:prstGeom>
          <a:noFill/>
          <a:ln>
            <a:noFill/>
          </a:ln>
        </p:spPr>
      </p:pic>
      <p:pic>
        <p:nvPicPr>
          <p:cNvPr id="3236" name="Shape 3236"/>
          <p:cNvPicPr preferRelativeResize="0"/>
          <p:nvPr/>
        </p:nvPicPr>
        <p:blipFill rotWithShape="1">
          <a:blip r:embed="rId8">
            <a:alphaModFix/>
          </a:blip>
          <a:srcRect b="0" l="0" r="0" t="0"/>
          <a:stretch/>
        </p:blipFill>
        <p:spPr>
          <a:xfrm>
            <a:off x="4573317" y="3437587"/>
            <a:ext cx="339981" cy="324979"/>
          </a:xfrm>
          <a:prstGeom prst="rect">
            <a:avLst/>
          </a:prstGeom>
          <a:noFill/>
          <a:ln>
            <a:noFill/>
          </a:ln>
        </p:spPr>
      </p:pic>
      <p:sp>
        <p:nvSpPr>
          <p:cNvPr id="3237" name="Shape 3237"/>
          <p:cNvSpPr txBox="1"/>
          <p:nvPr/>
        </p:nvSpPr>
        <p:spPr>
          <a:xfrm>
            <a:off x="3694185"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38" name="Shape 3238"/>
          <p:cNvPicPr preferRelativeResize="0"/>
          <p:nvPr/>
        </p:nvPicPr>
        <p:blipFill rotWithShape="1">
          <a:blip r:embed="rId11">
            <a:alphaModFix/>
          </a:blip>
          <a:srcRect b="19934" l="6842" r="12754" t="16344"/>
          <a:stretch/>
        </p:blipFill>
        <p:spPr>
          <a:xfrm>
            <a:off x="5326567" y="3483416"/>
            <a:ext cx="377732" cy="292437"/>
          </a:xfrm>
          <a:prstGeom prst="rect">
            <a:avLst/>
          </a:prstGeom>
          <a:noFill/>
          <a:ln>
            <a:noFill/>
          </a:ln>
        </p:spPr>
      </p:pic>
      <p:sp>
        <p:nvSpPr>
          <p:cNvPr id="3239" name="Shape 3239"/>
          <p:cNvSpPr txBox="1"/>
          <p:nvPr/>
        </p:nvSpPr>
        <p:spPr>
          <a:xfrm>
            <a:off x="4445180"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40" name="Shape 3240"/>
          <p:cNvSpPr txBox="1"/>
          <p:nvPr/>
        </p:nvSpPr>
        <p:spPr>
          <a:xfrm>
            <a:off x="5211010" y="374570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41" name="Shape 3241"/>
          <p:cNvSpPr txBox="1"/>
          <p:nvPr/>
        </p:nvSpPr>
        <p:spPr>
          <a:xfrm>
            <a:off x="5191512"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42" name="Shape 3242"/>
          <p:cNvSpPr txBox="1"/>
          <p:nvPr/>
        </p:nvSpPr>
        <p:spPr>
          <a:xfrm>
            <a:off x="4458198" y="426500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43" name="Shape 3243"/>
          <p:cNvSpPr txBox="1"/>
          <p:nvPr/>
        </p:nvSpPr>
        <p:spPr>
          <a:xfrm>
            <a:off x="3734448"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244" name="Shape 3244"/>
          <p:cNvSpPr txBox="1"/>
          <p:nvPr/>
        </p:nvSpPr>
        <p:spPr>
          <a:xfrm>
            <a:off x="2942703" y="427373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245" name="Shape 3245"/>
          <p:cNvPicPr preferRelativeResize="0"/>
          <p:nvPr/>
        </p:nvPicPr>
        <p:blipFill rotWithShape="1">
          <a:blip r:embed="rId12">
            <a:alphaModFix/>
          </a:blip>
          <a:srcRect b="0" l="0" r="0" t="0"/>
          <a:stretch/>
        </p:blipFill>
        <p:spPr>
          <a:xfrm>
            <a:off x="3102003" y="4003244"/>
            <a:ext cx="324979" cy="324979"/>
          </a:xfrm>
          <a:prstGeom prst="rect">
            <a:avLst/>
          </a:prstGeom>
          <a:noFill/>
          <a:ln>
            <a:noFill/>
          </a:ln>
        </p:spPr>
      </p:pic>
      <p:pic>
        <p:nvPicPr>
          <p:cNvPr id="3246" name="Shape 3246"/>
          <p:cNvPicPr preferRelativeResize="0"/>
          <p:nvPr/>
        </p:nvPicPr>
        <p:blipFill rotWithShape="1">
          <a:blip r:embed="rId12">
            <a:alphaModFix/>
          </a:blip>
          <a:srcRect b="0" l="0" r="0" t="0"/>
          <a:stretch/>
        </p:blipFill>
        <p:spPr>
          <a:xfrm>
            <a:off x="3855955" y="4001591"/>
            <a:ext cx="324979" cy="324979"/>
          </a:xfrm>
          <a:prstGeom prst="rect">
            <a:avLst/>
          </a:prstGeom>
          <a:noFill/>
          <a:ln>
            <a:noFill/>
          </a:ln>
        </p:spPr>
      </p:pic>
      <p:pic>
        <p:nvPicPr>
          <p:cNvPr id="3247" name="Shape 3247"/>
          <p:cNvPicPr preferRelativeResize="0"/>
          <p:nvPr/>
        </p:nvPicPr>
        <p:blipFill rotWithShape="1">
          <a:blip r:embed="rId13">
            <a:alphaModFix/>
          </a:blip>
          <a:srcRect b="0" l="0" r="0" t="0"/>
          <a:stretch/>
        </p:blipFill>
        <p:spPr>
          <a:xfrm>
            <a:off x="4580717" y="4001591"/>
            <a:ext cx="324979" cy="324979"/>
          </a:xfrm>
          <a:prstGeom prst="rect">
            <a:avLst/>
          </a:prstGeom>
          <a:noFill/>
          <a:ln>
            <a:noFill/>
          </a:ln>
        </p:spPr>
      </p:pic>
      <p:pic>
        <p:nvPicPr>
          <p:cNvPr id="3248" name="Shape 3248"/>
          <p:cNvPicPr preferRelativeResize="0"/>
          <p:nvPr/>
        </p:nvPicPr>
        <p:blipFill rotWithShape="1">
          <a:blip r:embed="rId15">
            <a:alphaModFix/>
          </a:blip>
          <a:srcRect b="0" l="0" r="0" t="0"/>
          <a:stretch/>
        </p:blipFill>
        <p:spPr>
          <a:xfrm>
            <a:off x="5297539" y="3975707"/>
            <a:ext cx="402125" cy="336943"/>
          </a:xfrm>
          <a:prstGeom prst="rect">
            <a:avLst/>
          </a:prstGeom>
          <a:noFill/>
          <a:ln>
            <a:noFill/>
          </a:ln>
        </p:spPr>
      </p:pic>
      <p:sp>
        <p:nvSpPr>
          <p:cNvPr id="3249" name="Shape 3249"/>
          <p:cNvSpPr txBox="1"/>
          <p:nvPr/>
        </p:nvSpPr>
        <p:spPr>
          <a:xfrm>
            <a:off x="2887413" y="3069534"/>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이름2</a:t>
            </a:r>
          </a:p>
        </p:txBody>
      </p:sp>
      <p:sp>
        <p:nvSpPr>
          <p:cNvPr id="3250" name="Shape 3250"/>
          <p:cNvSpPr txBox="1"/>
          <p:nvPr/>
        </p:nvSpPr>
        <p:spPr>
          <a:xfrm>
            <a:off x="4025371" y="3133255"/>
            <a:ext cx="479617"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0/10</a:t>
            </a:r>
          </a:p>
        </p:txBody>
      </p:sp>
      <p:sp>
        <p:nvSpPr>
          <p:cNvPr id="3251" name="Shape 3251"/>
          <p:cNvSpPr/>
          <p:nvPr/>
        </p:nvSpPr>
        <p:spPr>
          <a:xfrm>
            <a:off x="3561562"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52" name="Shape 3252"/>
          <p:cNvSpPr/>
          <p:nvPr/>
        </p:nvSpPr>
        <p:spPr>
          <a:xfrm>
            <a:off x="3722444" y="633578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히스토리</a:t>
            </a:r>
          </a:p>
        </p:txBody>
      </p:sp>
      <p:sp>
        <p:nvSpPr>
          <p:cNvPr id="3253" name="Shape 3253"/>
          <p:cNvSpPr/>
          <p:nvPr/>
        </p:nvSpPr>
        <p:spPr>
          <a:xfrm>
            <a:off x="2809453" y="4861346"/>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pic>
        <p:nvPicPr>
          <p:cNvPr id="3254" name="Shape 3254"/>
          <p:cNvPicPr preferRelativeResize="0"/>
          <p:nvPr/>
        </p:nvPicPr>
        <p:blipFill rotWithShape="1">
          <a:blip r:embed="rId16">
            <a:alphaModFix/>
          </a:blip>
          <a:srcRect b="0" l="0" r="0" t="0"/>
          <a:stretch/>
        </p:blipFill>
        <p:spPr>
          <a:xfrm>
            <a:off x="5629269" y="1048495"/>
            <a:ext cx="364318" cy="318778"/>
          </a:xfrm>
          <a:prstGeom prst="rect">
            <a:avLst/>
          </a:prstGeom>
          <a:noFill/>
          <a:ln>
            <a:noFill/>
          </a:ln>
        </p:spPr>
      </p:pic>
      <p:sp>
        <p:nvSpPr>
          <p:cNvPr id="3255" name="Shape 3255"/>
          <p:cNvSpPr/>
          <p:nvPr/>
        </p:nvSpPr>
        <p:spPr>
          <a:xfrm>
            <a:off x="6513771" y="964975"/>
            <a:ext cx="2945749" cy="77320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황제의 하사품은 고정되어진 8개의 아이템을 묶음을 이야기 한다.</a:t>
            </a:r>
          </a:p>
          <a:p>
            <a:pPr indent="0" lvl="0" marL="0" marR="0" rtl="0" algn="l">
              <a:spcBef>
                <a:spcPts val="0"/>
              </a:spcBef>
              <a:buSzPct val="25000"/>
              <a:buNone/>
            </a:pPr>
            <a:r>
              <a:rPr lang="en-US" sz="1000">
                <a:solidFill>
                  <a:schemeClr val="lt1"/>
                </a:solidFill>
                <a:latin typeface="Arial"/>
                <a:ea typeface="Arial"/>
                <a:cs typeface="Arial"/>
                <a:sym typeface="Arial"/>
              </a:rPr>
              <a:t>하사품은 종류에 따라 구성하는 아이템과 최대 하사 가능한 개수가 정해져 있다.</a:t>
            </a:r>
          </a:p>
        </p:txBody>
      </p:sp>
      <p:cxnSp>
        <p:nvCxnSpPr>
          <p:cNvPr id="3256" name="Shape 3256"/>
          <p:cNvCxnSpPr>
            <a:stCxn id="3255" idx="1"/>
          </p:cNvCxnSpPr>
          <p:nvPr/>
        </p:nvCxnSpPr>
        <p:spPr>
          <a:xfrm flipH="1">
            <a:off x="5681571" y="1351579"/>
            <a:ext cx="832200" cy="399000"/>
          </a:xfrm>
          <a:prstGeom prst="straightConnector1">
            <a:avLst/>
          </a:prstGeom>
          <a:noFill/>
          <a:ln cap="flat" cmpd="sng" w="28575">
            <a:solidFill>
              <a:srgbClr val="FF0000"/>
            </a:solidFill>
            <a:prstDash val="solid"/>
            <a:miter/>
            <a:headEnd len="med" w="med" type="none"/>
            <a:tailEnd len="lg" w="lg" type="triangle"/>
          </a:ln>
        </p:spPr>
      </p:cxnSp>
      <p:sp>
        <p:nvSpPr>
          <p:cNvPr id="3257" name="Shape 3257"/>
          <p:cNvSpPr/>
          <p:nvPr/>
        </p:nvSpPr>
        <p:spPr>
          <a:xfrm>
            <a:off x="166778" y="5201133"/>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히스토리를 누르면 수여된 기록을 볼 수 있는 팝업을 호출한다.</a:t>
            </a:r>
          </a:p>
          <a:p>
            <a:pPr indent="0" lvl="0" marL="0" marR="0" rtl="0" algn="l">
              <a:spcBef>
                <a:spcPts val="0"/>
              </a:spcBef>
              <a:buSzPct val="25000"/>
              <a:buNone/>
            </a:pPr>
            <a:r>
              <a:rPr lang="en-US" sz="1000">
                <a:solidFill>
                  <a:schemeClr val="lt1"/>
                </a:solidFill>
                <a:latin typeface="Arial"/>
                <a:ea typeface="Arial"/>
                <a:cs typeface="Arial"/>
                <a:sym typeface="Arial"/>
              </a:rPr>
              <a:t>수여기록은 새로운 쟁탈전이 시작될때 삭제 된다.</a:t>
            </a:r>
          </a:p>
        </p:txBody>
      </p:sp>
      <p:cxnSp>
        <p:nvCxnSpPr>
          <p:cNvPr id="3258" name="Shape 3258"/>
          <p:cNvCxnSpPr>
            <a:stCxn id="3257" idx="3"/>
          </p:cNvCxnSpPr>
          <p:nvPr/>
        </p:nvCxnSpPr>
        <p:spPr>
          <a:xfrm>
            <a:off x="2613342" y="5613212"/>
            <a:ext cx="1082400" cy="6504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3" name="Shape 3263"/>
        <p:cNvGrpSpPr/>
        <p:nvPr/>
      </p:nvGrpSpPr>
      <p:grpSpPr>
        <a:xfrm>
          <a:off x="0" y="0"/>
          <a:ext cx="0" cy="0"/>
          <a:chOff x="0" y="0"/>
          <a:chExt cx="0" cy="0"/>
        </a:xfrm>
      </p:grpSpPr>
      <p:sp>
        <p:nvSpPr>
          <p:cNvPr id="3264" name="Shape 3264"/>
          <p:cNvSpPr/>
          <p:nvPr/>
        </p:nvSpPr>
        <p:spPr>
          <a:xfrm>
            <a:off x="215538" y="142595"/>
            <a:ext cx="234551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하사품 보기(1)</a:t>
            </a:r>
          </a:p>
        </p:txBody>
      </p:sp>
      <p:pic>
        <p:nvPicPr>
          <p:cNvPr id="3265" name="Shape 3265"/>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266" name="Shape 3266"/>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67" name="Shape 3267"/>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268" name="Shape 3268"/>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269" name="Shape 3269"/>
          <p:cNvGrpSpPr/>
          <p:nvPr/>
        </p:nvGrpSpPr>
        <p:grpSpPr>
          <a:xfrm>
            <a:off x="2788346" y="1034195"/>
            <a:ext cx="3285714" cy="378029"/>
            <a:chOff x="3103888" y="1095866"/>
            <a:chExt cx="3285714" cy="378029"/>
          </a:xfrm>
        </p:grpSpPr>
        <p:grpSp>
          <p:nvGrpSpPr>
            <p:cNvPr id="3270" name="Shape 3270"/>
            <p:cNvGrpSpPr/>
            <p:nvPr/>
          </p:nvGrpSpPr>
          <p:grpSpPr>
            <a:xfrm>
              <a:off x="3103888" y="1095866"/>
              <a:ext cx="3285714" cy="377323"/>
              <a:chOff x="3103888" y="1095866"/>
              <a:chExt cx="3285714" cy="377323"/>
            </a:xfrm>
          </p:grpSpPr>
          <p:sp>
            <p:nvSpPr>
              <p:cNvPr id="3271" name="Shape 3271"/>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272" name="Shape 3272"/>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273" name="Shape 3273"/>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274" name="Shape 3274"/>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275" name="Shape 3275"/>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276" name="Shape 3276"/>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277" name="Shape 3277"/>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278" name="Shape 3278"/>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279" name="Shape 3279"/>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280" name="Shape 3280"/>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281" name="Shape 3281"/>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282" name="Shape 3282"/>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283" name="Shape 3283"/>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284" name="Shape 3284"/>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285" name="Shape 3285"/>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286" name="Shape 3286"/>
          <p:cNvSpPr/>
          <p:nvPr/>
        </p:nvSpPr>
        <p:spPr>
          <a:xfrm>
            <a:off x="2788346" y="1385104"/>
            <a:ext cx="3187280" cy="4832237"/>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287" name="Shape 3287"/>
          <p:cNvSpPr/>
          <p:nvPr/>
        </p:nvSpPr>
        <p:spPr>
          <a:xfrm>
            <a:off x="2845878" y="1472433"/>
            <a:ext cx="3084378" cy="4669048"/>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88" name="Shape 3288"/>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황제의 하사품</a:t>
            </a:r>
          </a:p>
        </p:txBody>
      </p:sp>
      <p:sp>
        <p:nvSpPr>
          <p:cNvPr id="3289" name="Shape 328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0" name="Shape 329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291" name="Shape 3291"/>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2" name="Shape 3292"/>
          <p:cNvSpPr/>
          <p:nvPr/>
        </p:nvSpPr>
        <p:spPr>
          <a:xfrm>
            <a:off x="4968848" y="6335132"/>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3293" name="Shape 3293"/>
          <p:cNvSpPr/>
          <p:nvPr/>
        </p:nvSpPr>
        <p:spPr>
          <a:xfrm>
            <a:off x="2919672" y="1552808"/>
            <a:ext cx="2937372" cy="1408823"/>
          </a:xfrm>
          <a:prstGeom prst="rect">
            <a:avLst/>
          </a:prstGeom>
          <a:solidFill>
            <a:schemeClr val="accent4"/>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294" name="Shape 3294"/>
          <p:cNvCxnSpPr/>
          <p:nvPr/>
        </p:nvCxnSpPr>
        <p:spPr>
          <a:xfrm>
            <a:off x="3053189" y="1828852"/>
            <a:ext cx="2670338" cy="0"/>
          </a:xfrm>
          <a:prstGeom prst="straightConnector1">
            <a:avLst/>
          </a:prstGeom>
          <a:noFill/>
          <a:ln cap="flat" cmpd="sng" w="9525">
            <a:solidFill>
              <a:srgbClr val="FF0000"/>
            </a:solidFill>
            <a:prstDash val="solid"/>
            <a:miter/>
            <a:headEnd len="med" w="med" type="none"/>
            <a:tailEnd len="med" w="med" type="none"/>
          </a:ln>
        </p:spPr>
      </p:cxnSp>
      <p:sp>
        <p:nvSpPr>
          <p:cNvPr id="3295" name="Shape 3295"/>
          <p:cNvSpPr/>
          <p:nvPr/>
        </p:nvSpPr>
        <p:spPr>
          <a:xfrm>
            <a:off x="2996044" y="187516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6" name="Shape 3296"/>
          <p:cNvSpPr/>
          <p:nvPr/>
        </p:nvSpPr>
        <p:spPr>
          <a:xfrm>
            <a:off x="374778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7" name="Shape 3297"/>
          <p:cNvSpPr/>
          <p:nvPr/>
        </p:nvSpPr>
        <p:spPr>
          <a:xfrm>
            <a:off x="449952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8" name="Shape 3298"/>
          <p:cNvSpPr/>
          <p:nvPr/>
        </p:nvSpPr>
        <p:spPr>
          <a:xfrm>
            <a:off x="5251264" y="1870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99" name="Shape 3299"/>
          <p:cNvSpPr/>
          <p:nvPr/>
        </p:nvSpPr>
        <p:spPr>
          <a:xfrm>
            <a:off x="2996044" y="243537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00" name="Shape 3300"/>
          <p:cNvSpPr/>
          <p:nvPr/>
        </p:nvSpPr>
        <p:spPr>
          <a:xfrm>
            <a:off x="374778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01" name="Shape 3301"/>
          <p:cNvSpPr/>
          <p:nvPr/>
        </p:nvSpPr>
        <p:spPr>
          <a:xfrm>
            <a:off x="449952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02" name="Shape 3302"/>
          <p:cNvSpPr/>
          <p:nvPr/>
        </p:nvSpPr>
        <p:spPr>
          <a:xfrm>
            <a:off x="5251264" y="2430818"/>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03" name="Shape 3303"/>
          <p:cNvSpPr txBox="1"/>
          <p:nvPr/>
        </p:nvSpPr>
        <p:spPr>
          <a:xfrm>
            <a:off x="2945548"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04" name="Shape 3304"/>
          <p:cNvPicPr preferRelativeResize="0"/>
          <p:nvPr/>
        </p:nvPicPr>
        <p:blipFill rotWithShape="1">
          <a:blip r:embed="rId5">
            <a:alphaModFix/>
          </a:blip>
          <a:srcRect b="0" l="0" r="0" t="0"/>
          <a:stretch/>
        </p:blipFill>
        <p:spPr>
          <a:xfrm>
            <a:off x="3818937" y="1933807"/>
            <a:ext cx="356417" cy="293522"/>
          </a:xfrm>
          <a:prstGeom prst="rect">
            <a:avLst/>
          </a:prstGeom>
          <a:noFill/>
          <a:ln>
            <a:noFill/>
          </a:ln>
        </p:spPr>
      </p:pic>
      <p:pic>
        <p:nvPicPr>
          <p:cNvPr id="3305" name="Shape 3305"/>
          <p:cNvPicPr preferRelativeResize="0"/>
          <p:nvPr/>
        </p:nvPicPr>
        <p:blipFill rotWithShape="1">
          <a:blip r:embed="rId10">
            <a:alphaModFix/>
          </a:blip>
          <a:srcRect b="0" l="0" r="0" t="0"/>
          <a:stretch/>
        </p:blipFill>
        <p:spPr>
          <a:xfrm>
            <a:off x="3129764" y="1930776"/>
            <a:ext cx="304814" cy="293522"/>
          </a:xfrm>
          <a:prstGeom prst="rect">
            <a:avLst/>
          </a:prstGeom>
          <a:noFill/>
          <a:ln>
            <a:noFill/>
          </a:ln>
        </p:spPr>
      </p:pic>
      <p:pic>
        <p:nvPicPr>
          <p:cNvPr id="3306" name="Shape 3306"/>
          <p:cNvPicPr preferRelativeResize="0"/>
          <p:nvPr/>
        </p:nvPicPr>
        <p:blipFill rotWithShape="1">
          <a:blip r:embed="rId8">
            <a:alphaModFix/>
          </a:blip>
          <a:srcRect b="0" l="0" r="0" t="0"/>
          <a:stretch/>
        </p:blipFill>
        <p:spPr>
          <a:xfrm>
            <a:off x="4573803" y="1889063"/>
            <a:ext cx="339981" cy="324979"/>
          </a:xfrm>
          <a:prstGeom prst="rect">
            <a:avLst/>
          </a:prstGeom>
          <a:noFill/>
          <a:ln>
            <a:noFill/>
          </a:ln>
        </p:spPr>
      </p:pic>
      <p:sp>
        <p:nvSpPr>
          <p:cNvPr id="3307" name="Shape 3307"/>
          <p:cNvSpPr txBox="1"/>
          <p:nvPr/>
        </p:nvSpPr>
        <p:spPr>
          <a:xfrm>
            <a:off x="3694671"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08" name="Shape 3308"/>
          <p:cNvPicPr preferRelativeResize="0"/>
          <p:nvPr/>
        </p:nvPicPr>
        <p:blipFill rotWithShape="1">
          <a:blip r:embed="rId11">
            <a:alphaModFix/>
          </a:blip>
          <a:srcRect b="19934" l="6842" r="12754" t="16344"/>
          <a:stretch/>
        </p:blipFill>
        <p:spPr>
          <a:xfrm>
            <a:off x="5327053" y="1934891"/>
            <a:ext cx="377732" cy="292437"/>
          </a:xfrm>
          <a:prstGeom prst="rect">
            <a:avLst/>
          </a:prstGeom>
          <a:noFill/>
          <a:ln>
            <a:noFill/>
          </a:ln>
        </p:spPr>
      </p:pic>
      <p:sp>
        <p:nvSpPr>
          <p:cNvPr id="3309" name="Shape 3309"/>
          <p:cNvSpPr txBox="1"/>
          <p:nvPr/>
        </p:nvSpPr>
        <p:spPr>
          <a:xfrm>
            <a:off x="4445667"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10" name="Shape 3310"/>
          <p:cNvSpPr txBox="1"/>
          <p:nvPr/>
        </p:nvSpPr>
        <p:spPr>
          <a:xfrm>
            <a:off x="5211496" y="219718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11" name="Shape 3311"/>
          <p:cNvSpPr txBox="1"/>
          <p:nvPr/>
        </p:nvSpPr>
        <p:spPr>
          <a:xfrm>
            <a:off x="5191998"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12" name="Shape 3312"/>
          <p:cNvSpPr txBox="1"/>
          <p:nvPr/>
        </p:nvSpPr>
        <p:spPr>
          <a:xfrm>
            <a:off x="4458683" y="271647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13" name="Shape 3313"/>
          <p:cNvSpPr txBox="1"/>
          <p:nvPr/>
        </p:nvSpPr>
        <p:spPr>
          <a:xfrm>
            <a:off x="3734935"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14" name="Shape 3314"/>
          <p:cNvSpPr txBox="1"/>
          <p:nvPr/>
        </p:nvSpPr>
        <p:spPr>
          <a:xfrm>
            <a:off x="2943190" y="2725213"/>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15" name="Shape 3315"/>
          <p:cNvPicPr preferRelativeResize="0"/>
          <p:nvPr/>
        </p:nvPicPr>
        <p:blipFill rotWithShape="1">
          <a:blip r:embed="rId12">
            <a:alphaModFix/>
          </a:blip>
          <a:srcRect b="0" l="0" r="0" t="0"/>
          <a:stretch/>
        </p:blipFill>
        <p:spPr>
          <a:xfrm>
            <a:off x="3102490" y="2454721"/>
            <a:ext cx="324979" cy="324979"/>
          </a:xfrm>
          <a:prstGeom prst="rect">
            <a:avLst/>
          </a:prstGeom>
          <a:noFill/>
          <a:ln>
            <a:noFill/>
          </a:ln>
        </p:spPr>
      </p:pic>
      <p:pic>
        <p:nvPicPr>
          <p:cNvPr id="3316" name="Shape 3316"/>
          <p:cNvPicPr preferRelativeResize="0"/>
          <p:nvPr/>
        </p:nvPicPr>
        <p:blipFill rotWithShape="1">
          <a:blip r:embed="rId12">
            <a:alphaModFix/>
          </a:blip>
          <a:srcRect b="0" l="0" r="0" t="0"/>
          <a:stretch/>
        </p:blipFill>
        <p:spPr>
          <a:xfrm>
            <a:off x="3856442" y="2453066"/>
            <a:ext cx="324979" cy="324979"/>
          </a:xfrm>
          <a:prstGeom prst="rect">
            <a:avLst/>
          </a:prstGeom>
          <a:noFill/>
          <a:ln>
            <a:noFill/>
          </a:ln>
        </p:spPr>
      </p:pic>
      <p:pic>
        <p:nvPicPr>
          <p:cNvPr id="3317" name="Shape 3317"/>
          <p:cNvPicPr preferRelativeResize="0"/>
          <p:nvPr/>
        </p:nvPicPr>
        <p:blipFill rotWithShape="1">
          <a:blip r:embed="rId13">
            <a:alphaModFix/>
          </a:blip>
          <a:srcRect b="0" l="0" r="0" t="0"/>
          <a:stretch/>
        </p:blipFill>
        <p:spPr>
          <a:xfrm>
            <a:off x="4581203" y="2453066"/>
            <a:ext cx="324979" cy="324979"/>
          </a:xfrm>
          <a:prstGeom prst="rect">
            <a:avLst/>
          </a:prstGeom>
          <a:noFill/>
          <a:ln>
            <a:noFill/>
          </a:ln>
        </p:spPr>
      </p:pic>
      <p:pic>
        <p:nvPicPr>
          <p:cNvPr id="3318" name="Shape 3318"/>
          <p:cNvPicPr preferRelativeResize="0"/>
          <p:nvPr/>
        </p:nvPicPr>
        <p:blipFill rotWithShape="1">
          <a:blip r:embed="rId14">
            <a:alphaModFix/>
          </a:blip>
          <a:srcRect b="0" l="0" r="0" t="0"/>
          <a:stretch/>
        </p:blipFill>
        <p:spPr>
          <a:xfrm>
            <a:off x="5298026" y="2427183"/>
            <a:ext cx="402125" cy="336943"/>
          </a:xfrm>
          <a:prstGeom prst="rect">
            <a:avLst/>
          </a:prstGeom>
          <a:noFill/>
          <a:ln>
            <a:noFill/>
          </a:ln>
        </p:spPr>
      </p:pic>
      <p:sp>
        <p:nvSpPr>
          <p:cNvPr id="3319" name="Shape 3319"/>
          <p:cNvSpPr txBox="1"/>
          <p:nvPr/>
        </p:nvSpPr>
        <p:spPr>
          <a:xfrm>
            <a:off x="2887899" y="1521011"/>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이름1</a:t>
            </a:r>
          </a:p>
        </p:txBody>
      </p:sp>
      <p:sp>
        <p:nvSpPr>
          <p:cNvPr id="3320" name="Shape 3320"/>
          <p:cNvSpPr txBox="1"/>
          <p:nvPr/>
        </p:nvSpPr>
        <p:spPr>
          <a:xfrm>
            <a:off x="4023723" y="1576721"/>
            <a:ext cx="40107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0/5</a:t>
            </a:r>
          </a:p>
        </p:txBody>
      </p:sp>
      <p:sp>
        <p:nvSpPr>
          <p:cNvPr id="3321" name="Shape 3321"/>
          <p:cNvSpPr/>
          <p:nvPr/>
        </p:nvSpPr>
        <p:spPr>
          <a:xfrm>
            <a:off x="2919758" y="4666039"/>
            <a:ext cx="2937372" cy="1408823"/>
          </a:xfrm>
          <a:prstGeom prst="rect">
            <a:avLst/>
          </a:prstGeom>
          <a:solidFill>
            <a:srgbClr val="757070"/>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322" name="Shape 3322"/>
          <p:cNvCxnSpPr/>
          <p:nvPr/>
        </p:nvCxnSpPr>
        <p:spPr>
          <a:xfrm>
            <a:off x="3053275" y="4942083"/>
            <a:ext cx="2670338" cy="0"/>
          </a:xfrm>
          <a:prstGeom prst="straightConnector1">
            <a:avLst/>
          </a:prstGeom>
          <a:noFill/>
          <a:ln cap="flat" cmpd="sng" w="9525">
            <a:solidFill>
              <a:srgbClr val="FF0000"/>
            </a:solidFill>
            <a:prstDash val="solid"/>
            <a:miter/>
            <a:headEnd len="med" w="med" type="none"/>
            <a:tailEnd len="med" w="med" type="none"/>
          </a:ln>
        </p:spPr>
      </p:cxnSp>
      <p:sp>
        <p:nvSpPr>
          <p:cNvPr id="3323" name="Shape 3323"/>
          <p:cNvSpPr/>
          <p:nvPr/>
        </p:nvSpPr>
        <p:spPr>
          <a:xfrm>
            <a:off x="2996131" y="498839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4" name="Shape 3324"/>
          <p:cNvSpPr/>
          <p:nvPr/>
        </p:nvSpPr>
        <p:spPr>
          <a:xfrm>
            <a:off x="3747871"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5" name="Shape 3325"/>
          <p:cNvSpPr/>
          <p:nvPr/>
        </p:nvSpPr>
        <p:spPr>
          <a:xfrm>
            <a:off x="4499610"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6" name="Shape 3326"/>
          <p:cNvSpPr/>
          <p:nvPr/>
        </p:nvSpPr>
        <p:spPr>
          <a:xfrm>
            <a:off x="5251350" y="4983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7" name="Shape 3327"/>
          <p:cNvSpPr/>
          <p:nvPr/>
        </p:nvSpPr>
        <p:spPr>
          <a:xfrm>
            <a:off x="2996131" y="554860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8" name="Shape 3328"/>
          <p:cNvSpPr/>
          <p:nvPr/>
        </p:nvSpPr>
        <p:spPr>
          <a:xfrm>
            <a:off x="3747871"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29" name="Shape 3329"/>
          <p:cNvSpPr/>
          <p:nvPr/>
        </p:nvSpPr>
        <p:spPr>
          <a:xfrm>
            <a:off x="4499610"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30" name="Shape 3330"/>
          <p:cNvSpPr/>
          <p:nvPr/>
        </p:nvSpPr>
        <p:spPr>
          <a:xfrm>
            <a:off x="5251350" y="554405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31" name="Shape 3331"/>
          <p:cNvSpPr txBox="1"/>
          <p:nvPr/>
        </p:nvSpPr>
        <p:spPr>
          <a:xfrm>
            <a:off x="294563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32" name="Shape 3332"/>
          <p:cNvPicPr preferRelativeResize="0"/>
          <p:nvPr/>
        </p:nvPicPr>
        <p:blipFill rotWithShape="1">
          <a:blip r:embed="rId5">
            <a:alphaModFix/>
          </a:blip>
          <a:srcRect b="0" l="0" r="0" t="0"/>
          <a:stretch/>
        </p:blipFill>
        <p:spPr>
          <a:xfrm>
            <a:off x="3819023" y="5047037"/>
            <a:ext cx="356417" cy="293522"/>
          </a:xfrm>
          <a:prstGeom prst="rect">
            <a:avLst/>
          </a:prstGeom>
          <a:noFill/>
          <a:ln>
            <a:noFill/>
          </a:ln>
        </p:spPr>
      </p:pic>
      <p:pic>
        <p:nvPicPr>
          <p:cNvPr id="3333" name="Shape 3333"/>
          <p:cNvPicPr preferRelativeResize="0"/>
          <p:nvPr/>
        </p:nvPicPr>
        <p:blipFill rotWithShape="1">
          <a:blip r:embed="rId10">
            <a:alphaModFix/>
          </a:blip>
          <a:srcRect b="0" l="0" r="0" t="0"/>
          <a:stretch/>
        </p:blipFill>
        <p:spPr>
          <a:xfrm>
            <a:off x="3129850" y="5044007"/>
            <a:ext cx="304814" cy="293522"/>
          </a:xfrm>
          <a:prstGeom prst="rect">
            <a:avLst/>
          </a:prstGeom>
          <a:noFill/>
          <a:ln>
            <a:noFill/>
          </a:ln>
        </p:spPr>
      </p:pic>
      <p:pic>
        <p:nvPicPr>
          <p:cNvPr id="3334" name="Shape 3334"/>
          <p:cNvPicPr preferRelativeResize="0"/>
          <p:nvPr/>
        </p:nvPicPr>
        <p:blipFill rotWithShape="1">
          <a:blip r:embed="rId8">
            <a:alphaModFix/>
          </a:blip>
          <a:srcRect b="0" l="0" r="0" t="0"/>
          <a:stretch/>
        </p:blipFill>
        <p:spPr>
          <a:xfrm>
            <a:off x="4573889" y="5002294"/>
            <a:ext cx="339981" cy="324979"/>
          </a:xfrm>
          <a:prstGeom prst="rect">
            <a:avLst/>
          </a:prstGeom>
          <a:noFill/>
          <a:ln>
            <a:noFill/>
          </a:ln>
        </p:spPr>
      </p:pic>
      <p:sp>
        <p:nvSpPr>
          <p:cNvPr id="3335" name="Shape 3335"/>
          <p:cNvSpPr txBox="1"/>
          <p:nvPr/>
        </p:nvSpPr>
        <p:spPr>
          <a:xfrm>
            <a:off x="3694757"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36" name="Shape 3336"/>
          <p:cNvPicPr preferRelativeResize="0"/>
          <p:nvPr/>
        </p:nvPicPr>
        <p:blipFill rotWithShape="1">
          <a:blip r:embed="rId11">
            <a:alphaModFix/>
          </a:blip>
          <a:srcRect b="19934" l="6842" r="12754" t="16344"/>
          <a:stretch/>
        </p:blipFill>
        <p:spPr>
          <a:xfrm>
            <a:off x="5327139" y="5048123"/>
            <a:ext cx="377732" cy="292437"/>
          </a:xfrm>
          <a:prstGeom prst="rect">
            <a:avLst/>
          </a:prstGeom>
          <a:noFill/>
          <a:ln>
            <a:noFill/>
          </a:ln>
        </p:spPr>
      </p:pic>
      <p:sp>
        <p:nvSpPr>
          <p:cNvPr id="3337" name="Shape 3337"/>
          <p:cNvSpPr txBox="1"/>
          <p:nvPr/>
        </p:nvSpPr>
        <p:spPr>
          <a:xfrm>
            <a:off x="444575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38" name="Shape 3338"/>
          <p:cNvSpPr txBox="1"/>
          <p:nvPr/>
        </p:nvSpPr>
        <p:spPr>
          <a:xfrm>
            <a:off x="5211582" y="531041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39" name="Shape 3339"/>
          <p:cNvSpPr txBox="1"/>
          <p:nvPr/>
        </p:nvSpPr>
        <p:spPr>
          <a:xfrm>
            <a:off x="5192085"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40" name="Shape 3340"/>
          <p:cNvSpPr txBox="1"/>
          <p:nvPr/>
        </p:nvSpPr>
        <p:spPr>
          <a:xfrm>
            <a:off x="4458769" y="582970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41" name="Shape 3341"/>
          <p:cNvSpPr txBox="1"/>
          <p:nvPr/>
        </p:nvSpPr>
        <p:spPr>
          <a:xfrm>
            <a:off x="3735021"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42" name="Shape 3342"/>
          <p:cNvSpPr txBox="1"/>
          <p:nvPr/>
        </p:nvSpPr>
        <p:spPr>
          <a:xfrm>
            <a:off x="2943275" y="5838444"/>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43" name="Shape 3343"/>
          <p:cNvPicPr preferRelativeResize="0"/>
          <p:nvPr/>
        </p:nvPicPr>
        <p:blipFill rotWithShape="1">
          <a:blip r:embed="rId12">
            <a:alphaModFix/>
          </a:blip>
          <a:srcRect b="0" l="0" r="0" t="0"/>
          <a:stretch/>
        </p:blipFill>
        <p:spPr>
          <a:xfrm>
            <a:off x="3102575" y="5567951"/>
            <a:ext cx="324979" cy="324979"/>
          </a:xfrm>
          <a:prstGeom prst="rect">
            <a:avLst/>
          </a:prstGeom>
          <a:noFill/>
          <a:ln>
            <a:noFill/>
          </a:ln>
        </p:spPr>
      </p:pic>
      <p:pic>
        <p:nvPicPr>
          <p:cNvPr id="3344" name="Shape 3344"/>
          <p:cNvPicPr preferRelativeResize="0"/>
          <p:nvPr/>
        </p:nvPicPr>
        <p:blipFill rotWithShape="1">
          <a:blip r:embed="rId12">
            <a:alphaModFix/>
          </a:blip>
          <a:srcRect b="0" l="0" r="0" t="0"/>
          <a:stretch/>
        </p:blipFill>
        <p:spPr>
          <a:xfrm>
            <a:off x="3856528" y="5566298"/>
            <a:ext cx="324979" cy="324979"/>
          </a:xfrm>
          <a:prstGeom prst="rect">
            <a:avLst/>
          </a:prstGeom>
          <a:noFill/>
          <a:ln>
            <a:noFill/>
          </a:ln>
        </p:spPr>
      </p:pic>
      <p:pic>
        <p:nvPicPr>
          <p:cNvPr id="3345" name="Shape 3345"/>
          <p:cNvPicPr preferRelativeResize="0"/>
          <p:nvPr/>
        </p:nvPicPr>
        <p:blipFill rotWithShape="1">
          <a:blip r:embed="rId13">
            <a:alphaModFix/>
          </a:blip>
          <a:srcRect b="0" l="0" r="0" t="0"/>
          <a:stretch/>
        </p:blipFill>
        <p:spPr>
          <a:xfrm>
            <a:off x="4581289" y="5566298"/>
            <a:ext cx="324979" cy="324979"/>
          </a:xfrm>
          <a:prstGeom prst="rect">
            <a:avLst/>
          </a:prstGeom>
          <a:noFill/>
          <a:ln>
            <a:noFill/>
          </a:ln>
        </p:spPr>
      </p:pic>
      <p:pic>
        <p:nvPicPr>
          <p:cNvPr id="3346" name="Shape 3346"/>
          <p:cNvPicPr preferRelativeResize="0"/>
          <p:nvPr/>
        </p:nvPicPr>
        <p:blipFill rotWithShape="1">
          <a:blip r:embed="rId15">
            <a:alphaModFix/>
          </a:blip>
          <a:srcRect b="0" l="0" r="0" t="0"/>
          <a:stretch/>
        </p:blipFill>
        <p:spPr>
          <a:xfrm>
            <a:off x="5298112" y="5540414"/>
            <a:ext cx="402125" cy="336943"/>
          </a:xfrm>
          <a:prstGeom prst="rect">
            <a:avLst/>
          </a:prstGeom>
          <a:noFill/>
          <a:ln>
            <a:noFill/>
          </a:ln>
        </p:spPr>
      </p:pic>
      <p:sp>
        <p:nvSpPr>
          <p:cNvPr id="3347" name="Shape 3347"/>
          <p:cNvSpPr txBox="1"/>
          <p:nvPr/>
        </p:nvSpPr>
        <p:spPr>
          <a:xfrm>
            <a:off x="2887984" y="4634242"/>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이름3</a:t>
            </a:r>
          </a:p>
        </p:txBody>
      </p:sp>
      <p:sp>
        <p:nvSpPr>
          <p:cNvPr id="3348" name="Shape 3348"/>
          <p:cNvSpPr txBox="1"/>
          <p:nvPr/>
        </p:nvSpPr>
        <p:spPr>
          <a:xfrm>
            <a:off x="4075494" y="4682201"/>
            <a:ext cx="558165"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11/15</a:t>
            </a:r>
          </a:p>
        </p:txBody>
      </p:sp>
      <p:sp>
        <p:nvSpPr>
          <p:cNvPr id="3349" name="Shape 3349"/>
          <p:cNvSpPr/>
          <p:nvPr/>
        </p:nvSpPr>
        <p:spPr>
          <a:xfrm>
            <a:off x="2919185" y="3101333"/>
            <a:ext cx="2937372" cy="1408823"/>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350" name="Shape 3350"/>
          <p:cNvCxnSpPr/>
          <p:nvPr/>
        </p:nvCxnSpPr>
        <p:spPr>
          <a:xfrm>
            <a:off x="3052702" y="3377376"/>
            <a:ext cx="2670338" cy="0"/>
          </a:xfrm>
          <a:prstGeom prst="straightConnector1">
            <a:avLst/>
          </a:prstGeom>
          <a:noFill/>
          <a:ln cap="flat" cmpd="sng" w="9525">
            <a:solidFill>
              <a:srgbClr val="FF0000"/>
            </a:solidFill>
            <a:prstDash val="solid"/>
            <a:miter/>
            <a:headEnd len="med" w="med" type="none"/>
            <a:tailEnd len="med" w="med" type="none"/>
          </a:ln>
        </p:spPr>
      </p:cxnSp>
      <p:sp>
        <p:nvSpPr>
          <p:cNvPr id="3351" name="Shape 3351"/>
          <p:cNvSpPr/>
          <p:nvPr/>
        </p:nvSpPr>
        <p:spPr>
          <a:xfrm>
            <a:off x="2995558" y="3423685"/>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2" name="Shape 3352"/>
          <p:cNvSpPr/>
          <p:nvPr/>
        </p:nvSpPr>
        <p:spPr>
          <a:xfrm>
            <a:off x="3747298"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3" name="Shape 3353"/>
          <p:cNvSpPr/>
          <p:nvPr/>
        </p:nvSpPr>
        <p:spPr>
          <a:xfrm>
            <a:off x="4499039"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4" name="Shape 3354"/>
          <p:cNvSpPr/>
          <p:nvPr/>
        </p:nvSpPr>
        <p:spPr>
          <a:xfrm>
            <a:off x="5250778" y="3419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5" name="Shape 3355"/>
          <p:cNvSpPr/>
          <p:nvPr/>
        </p:nvSpPr>
        <p:spPr>
          <a:xfrm>
            <a:off x="2995558" y="3983901"/>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6" name="Shape 3356"/>
          <p:cNvSpPr/>
          <p:nvPr/>
        </p:nvSpPr>
        <p:spPr>
          <a:xfrm>
            <a:off x="3747298"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7" name="Shape 3357"/>
          <p:cNvSpPr/>
          <p:nvPr/>
        </p:nvSpPr>
        <p:spPr>
          <a:xfrm>
            <a:off x="4499039"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8" name="Shape 3358"/>
          <p:cNvSpPr/>
          <p:nvPr/>
        </p:nvSpPr>
        <p:spPr>
          <a:xfrm>
            <a:off x="5250778" y="397934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9" name="Shape 3359"/>
          <p:cNvSpPr txBox="1"/>
          <p:nvPr/>
        </p:nvSpPr>
        <p:spPr>
          <a:xfrm>
            <a:off x="2945061"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60" name="Shape 3360"/>
          <p:cNvPicPr preferRelativeResize="0"/>
          <p:nvPr/>
        </p:nvPicPr>
        <p:blipFill rotWithShape="1">
          <a:blip r:embed="rId5">
            <a:alphaModFix/>
          </a:blip>
          <a:srcRect b="0" l="0" r="0" t="0"/>
          <a:stretch/>
        </p:blipFill>
        <p:spPr>
          <a:xfrm>
            <a:off x="3818451" y="3482330"/>
            <a:ext cx="356417" cy="293522"/>
          </a:xfrm>
          <a:prstGeom prst="rect">
            <a:avLst/>
          </a:prstGeom>
          <a:noFill/>
          <a:ln>
            <a:noFill/>
          </a:ln>
        </p:spPr>
      </p:pic>
      <p:pic>
        <p:nvPicPr>
          <p:cNvPr id="3361" name="Shape 3361"/>
          <p:cNvPicPr preferRelativeResize="0"/>
          <p:nvPr/>
        </p:nvPicPr>
        <p:blipFill rotWithShape="1">
          <a:blip r:embed="rId10">
            <a:alphaModFix/>
          </a:blip>
          <a:srcRect b="0" l="0" r="0" t="0"/>
          <a:stretch/>
        </p:blipFill>
        <p:spPr>
          <a:xfrm>
            <a:off x="3129277" y="3479301"/>
            <a:ext cx="304814" cy="293522"/>
          </a:xfrm>
          <a:prstGeom prst="rect">
            <a:avLst/>
          </a:prstGeom>
          <a:noFill/>
          <a:ln>
            <a:noFill/>
          </a:ln>
        </p:spPr>
      </p:pic>
      <p:pic>
        <p:nvPicPr>
          <p:cNvPr id="3362" name="Shape 3362"/>
          <p:cNvPicPr preferRelativeResize="0"/>
          <p:nvPr/>
        </p:nvPicPr>
        <p:blipFill rotWithShape="1">
          <a:blip r:embed="rId8">
            <a:alphaModFix/>
          </a:blip>
          <a:srcRect b="0" l="0" r="0" t="0"/>
          <a:stretch/>
        </p:blipFill>
        <p:spPr>
          <a:xfrm>
            <a:off x="4573317" y="3437587"/>
            <a:ext cx="339981" cy="324979"/>
          </a:xfrm>
          <a:prstGeom prst="rect">
            <a:avLst/>
          </a:prstGeom>
          <a:noFill/>
          <a:ln>
            <a:noFill/>
          </a:ln>
        </p:spPr>
      </p:pic>
      <p:sp>
        <p:nvSpPr>
          <p:cNvPr id="3363" name="Shape 3363"/>
          <p:cNvSpPr txBox="1"/>
          <p:nvPr/>
        </p:nvSpPr>
        <p:spPr>
          <a:xfrm>
            <a:off x="3694185"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64" name="Shape 3364"/>
          <p:cNvPicPr preferRelativeResize="0"/>
          <p:nvPr/>
        </p:nvPicPr>
        <p:blipFill rotWithShape="1">
          <a:blip r:embed="rId11">
            <a:alphaModFix/>
          </a:blip>
          <a:srcRect b="19934" l="6842" r="12754" t="16344"/>
          <a:stretch/>
        </p:blipFill>
        <p:spPr>
          <a:xfrm>
            <a:off x="5326567" y="3483416"/>
            <a:ext cx="377732" cy="292437"/>
          </a:xfrm>
          <a:prstGeom prst="rect">
            <a:avLst/>
          </a:prstGeom>
          <a:noFill/>
          <a:ln>
            <a:noFill/>
          </a:ln>
        </p:spPr>
      </p:pic>
      <p:sp>
        <p:nvSpPr>
          <p:cNvPr id="3365" name="Shape 3365"/>
          <p:cNvSpPr txBox="1"/>
          <p:nvPr/>
        </p:nvSpPr>
        <p:spPr>
          <a:xfrm>
            <a:off x="4445180"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66" name="Shape 3366"/>
          <p:cNvSpPr txBox="1"/>
          <p:nvPr/>
        </p:nvSpPr>
        <p:spPr>
          <a:xfrm>
            <a:off x="5211010" y="374570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67" name="Shape 3367"/>
          <p:cNvSpPr txBox="1"/>
          <p:nvPr/>
        </p:nvSpPr>
        <p:spPr>
          <a:xfrm>
            <a:off x="5191512"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68" name="Shape 3368"/>
          <p:cNvSpPr txBox="1"/>
          <p:nvPr/>
        </p:nvSpPr>
        <p:spPr>
          <a:xfrm>
            <a:off x="4458198" y="426500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69" name="Shape 3369"/>
          <p:cNvSpPr txBox="1"/>
          <p:nvPr/>
        </p:nvSpPr>
        <p:spPr>
          <a:xfrm>
            <a:off x="3734448"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370" name="Shape 3370"/>
          <p:cNvSpPr txBox="1"/>
          <p:nvPr/>
        </p:nvSpPr>
        <p:spPr>
          <a:xfrm>
            <a:off x="2942703" y="427373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371" name="Shape 3371"/>
          <p:cNvPicPr preferRelativeResize="0"/>
          <p:nvPr/>
        </p:nvPicPr>
        <p:blipFill rotWithShape="1">
          <a:blip r:embed="rId12">
            <a:alphaModFix/>
          </a:blip>
          <a:srcRect b="0" l="0" r="0" t="0"/>
          <a:stretch/>
        </p:blipFill>
        <p:spPr>
          <a:xfrm>
            <a:off x="3102003" y="4003244"/>
            <a:ext cx="324979" cy="324979"/>
          </a:xfrm>
          <a:prstGeom prst="rect">
            <a:avLst/>
          </a:prstGeom>
          <a:noFill/>
          <a:ln>
            <a:noFill/>
          </a:ln>
        </p:spPr>
      </p:pic>
      <p:pic>
        <p:nvPicPr>
          <p:cNvPr id="3372" name="Shape 3372"/>
          <p:cNvPicPr preferRelativeResize="0"/>
          <p:nvPr/>
        </p:nvPicPr>
        <p:blipFill rotWithShape="1">
          <a:blip r:embed="rId12">
            <a:alphaModFix/>
          </a:blip>
          <a:srcRect b="0" l="0" r="0" t="0"/>
          <a:stretch/>
        </p:blipFill>
        <p:spPr>
          <a:xfrm>
            <a:off x="3855955" y="4001591"/>
            <a:ext cx="324979" cy="324979"/>
          </a:xfrm>
          <a:prstGeom prst="rect">
            <a:avLst/>
          </a:prstGeom>
          <a:noFill/>
          <a:ln>
            <a:noFill/>
          </a:ln>
        </p:spPr>
      </p:pic>
      <p:pic>
        <p:nvPicPr>
          <p:cNvPr id="3373" name="Shape 3373"/>
          <p:cNvPicPr preferRelativeResize="0"/>
          <p:nvPr/>
        </p:nvPicPr>
        <p:blipFill rotWithShape="1">
          <a:blip r:embed="rId13">
            <a:alphaModFix/>
          </a:blip>
          <a:srcRect b="0" l="0" r="0" t="0"/>
          <a:stretch/>
        </p:blipFill>
        <p:spPr>
          <a:xfrm>
            <a:off x="4580717" y="4001591"/>
            <a:ext cx="324979" cy="324979"/>
          </a:xfrm>
          <a:prstGeom prst="rect">
            <a:avLst/>
          </a:prstGeom>
          <a:noFill/>
          <a:ln>
            <a:noFill/>
          </a:ln>
        </p:spPr>
      </p:pic>
      <p:pic>
        <p:nvPicPr>
          <p:cNvPr id="3374" name="Shape 3374"/>
          <p:cNvPicPr preferRelativeResize="0"/>
          <p:nvPr/>
        </p:nvPicPr>
        <p:blipFill rotWithShape="1">
          <a:blip r:embed="rId15">
            <a:alphaModFix/>
          </a:blip>
          <a:srcRect b="0" l="0" r="0" t="0"/>
          <a:stretch/>
        </p:blipFill>
        <p:spPr>
          <a:xfrm>
            <a:off x="5297539" y="3975707"/>
            <a:ext cx="402125" cy="336943"/>
          </a:xfrm>
          <a:prstGeom prst="rect">
            <a:avLst/>
          </a:prstGeom>
          <a:noFill/>
          <a:ln>
            <a:noFill/>
          </a:ln>
        </p:spPr>
      </p:pic>
      <p:sp>
        <p:nvSpPr>
          <p:cNvPr id="3375" name="Shape 3375"/>
          <p:cNvSpPr txBox="1"/>
          <p:nvPr/>
        </p:nvSpPr>
        <p:spPr>
          <a:xfrm>
            <a:off x="2887413" y="3069534"/>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이름2</a:t>
            </a:r>
          </a:p>
        </p:txBody>
      </p:sp>
      <p:sp>
        <p:nvSpPr>
          <p:cNvPr id="3376" name="Shape 3376"/>
          <p:cNvSpPr txBox="1"/>
          <p:nvPr/>
        </p:nvSpPr>
        <p:spPr>
          <a:xfrm>
            <a:off x="4025371" y="3133255"/>
            <a:ext cx="479617"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0/10</a:t>
            </a:r>
          </a:p>
        </p:txBody>
      </p:sp>
      <p:sp>
        <p:nvSpPr>
          <p:cNvPr id="3377" name="Shape 3377"/>
          <p:cNvSpPr/>
          <p:nvPr/>
        </p:nvSpPr>
        <p:spPr>
          <a:xfrm>
            <a:off x="3561562"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78" name="Shape 3378"/>
          <p:cNvSpPr/>
          <p:nvPr/>
        </p:nvSpPr>
        <p:spPr>
          <a:xfrm>
            <a:off x="3722444" y="633578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히스토리</a:t>
            </a:r>
          </a:p>
        </p:txBody>
      </p:sp>
      <p:sp>
        <p:nvSpPr>
          <p:cNvPr id="3379" name="Shape 3379"/>
          <p:cNvSpPr/>
          <p:nvPr/>
        </p:nvSpPr>
        <p:spPr>
          <a:xfrm>
            <a:off x="2787790"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3380" name="Shape 3380"/>
          <p:cNvGrpSpPr/>
          <p:nvPr/>
        </p:nvGrpSpPr>
        <p:grpSpPr>
          <a:xfrm>
            <a:off x="2782897" y="2026555"/>
            <a:ext cx="3191060" cy="2913391"/>
            <a:chOff x="2783171" y="1524451"/>
            <a:chExt cx="3191060" cy="2913391"/>
          </a:xfrm>
        </p:grpSpPr>
        <p:sp>
          <p:nvSpPr>
            <p:cNvPr id="3381" name="Shape 3381"/>
            <p:cNvSpPr/>
            <p:nvPr/>
          </p:nvSpPr>
          <p:spPr>
            <a:xfrm>
              <a:off x="2785002" y="1546380"/>
              <a:ext cx="3187280" cy="2891462"/>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id="3382" name="Shape 3382"/>
            <p:cNvPicPr preferRelativeResize="0"/>
            <p:nvPr/>
          </p:nvPicPr>
          <p:blipFill rotWithShape="1">
            <a:blip r:embed="rId16">
              <a:alphaModFix/>
            </a:blip>
            <a:srcRect b="0" l="0" r="0" t="0"/>
            <a:stretch/>
          </p:blipFill>
          <p:spPr>
            <a:xfrm>
              <a:off x="5609912" y="1524451"/>
              <a:ext cx="364318" cy="318778"/>
            </a:xfrm>
            <a:prstGeom prst="rect">
              <a:avLst/>
            </a:prstGeom>
            <a:noFill/>
            <a:ln>
              <a:noFill/>
            </a:ln>
          </p:spPr>
        </p:pic>
        <p:sp>
          <p:nvSpPr>
            <p:cNvPr id="3383" name="Shape 3383"/>
            <p:cNvSpPr txBox="1"/>
            <p:nvPr/>
          </p:nvSpPr>
          <p:spPr>
            <a:xfrm>
              <a:off x="3607844" y="1558841"/>
              <a:ext cx="1503938"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히스토리</a:t>
              </a:r>
            </a:p>
          </p:txBody>
        </p:sp>
        <p:sp>
          <p:nvSpPr>
            <p:cNvPr id="3384" name="Shape 3384"/>
            <p:cNvSpPr/>
            <p:nvPr/>
          </p:nvSpPr>
          <p:spPr>
            <a:xfrm>
              <a:off x="2833813" y="1878885"/>
              <a:ext cx="3084378" cy="2392154"/>
            </a:xfrm>
            <a:prstGeom prst="roundRect">
              <a:avLst>
                <a:gd fmla="val 3091"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85" name="Shape 3385"/>
            <p:cNvSpPr/>
            <p:nvPr/>
          </p:nvSpPr>
          <p:spPr>
            <a:xfrm>
              <a:off x="2833423" y="1878885"/>
              <a:ext cx="3084768" cy="610676"/>
            </a:xfrm>
            <a:prstGeom prst="round2SameRect">
              <a:avLst>
                <a:gd fmla="val 13254" name="adj1"/>
                <a:gd fmla="val 0" name="adj2"/>
              </a:avLst>
            </a:prstGeom>
            <a:blipFill rotWithShape="1">
              <a:blip r:embed="rId17">
                <a:alphaModFix/>
              </a:blip>
              <a:stretch>
                <a:fillRect b="0" l="0" r="0" t="0"/>
              </a:stretch>
            </a:blipFill>
            <a:ln cap="flat" cmpd="sng" w="12700">
              <a:solidFill>
                <a:srgbClr val="BA8C0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86" name="Shape 3386"/>
            <p:cNvSpPr txBox="1"/>
            <p:nvPr/>
          </p:nvSpPr>
          <p:spPr>
            <a:xfrm>
              <a:off x="2783171" y="2590000"/>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(CLE)유저닉네임1234…황제님께서 (CLE)유저 닉네임1234…에게 </a:t>
              </a:r>
              <a:r>
                <a:rPr lang="en-US" sz="900">
                  <a:solidFill>
                    <a:srgbClr val="FFFF00"/>
                  </a:solidFill>
                  <a:latin typeface="Arial"/>
                  <a:ea typeface="Arial"/>
                  <a:cs typeface="Arial"/>
                  <a:sym typeface="Arial"/>
                </a:rPr>
                <a:t>[하사품 이름 1]</a:t>
              </a:r>
              <a:r>
                <a:rPr lang="en-US" sz="900">
                  <a:solidFill>
                    <a:srgbClr val="FFFFFF"/>
                  </a:solidFill>
                  <a:latin typeface="Arial"/>
                  <a:ea typeface="Arial"/>
                  <a:cs typeface="Arial"/>
                  <a:sym typeface="Arial"/>
                </a:rPr>
                <a:t>을 하사하였습니다.</a:t>
              </a:r>
            </a:p>
          </p:txBody>
        </p:sp>
        <p:sp>
          <p:nvSpPr>
            <p:cNvPr id="3387" name="Shape 3387"/>
            <p:cNvSpPr txBox="1"/>
            <p:nvPr/>
          </p:nvSpPr>
          <p:spPr>
            <a:xfrm>
              <a:off x="2791213" y="2964858"/>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(CLE)유저닉네임1234…황제님께서 (CLE)유저 닉네임1234…에게 </a:t>
              </a:r>
              <a:r>
                <a:rPr lang="en-US" sz="900">
                  <a:solidFill>
                    <a:srgbClr val="FFFF00"/>
                  </a:solidFill>
                  <a:latin typeface="Arial"/>
                  <a:ea typeface="Arial"/>
                  <a:cs typeface="Arial"/>
                  <a:sym typeface="Arial"/>
                </a:rPr>
                <a:t>[하사품 이름 2]</a:t>
              </a:r>
              <a:r>
                <a:rPr lang="en-US" sz="900">
                  <a:solidFill>
                    <a:srgbClr val="FFFFFF"/>
                  </a:solidFill>
                  <a:latin typeface="Arial"/>
                  <a:ea typeface="Arial"/>
                  <a:cs typeface="Arial"/>
                  <a:sym typeface="Arial"/>
                </a:rPr>
                <a:t>을 하사하였습니다.</a:t>
              </a:r>
            </a:p>
          </p:txBody>
        </p:sp>
        <p:sp>
          <p:nvSpPr>
            <p:cNvPr id="3388" name="Shape 3388"/>
            <p:cNvSpPr txBox="1"/>
            <p:nvPr/>
          </p:nvSpPr>
          <p:spPr>
            <a:xfrm>
              <a:off x="2791213" y="3383576"/>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(CLE)유저닉네임1234…황제님께서 (CLE)유저 닉네임1234…에게 </a:t>
              </a:r>
              <a:r>
                <a:rPr lang="en-US" sz="900">
                  <a:solidFill>
                    <a:srgbClr val="FFFF00"/>
                  </a:solidFill>
                  <a:latin typeface="Arial"/>
                  <a:ea typeface="Arial"/>
                  <a:cs typeface="Arial"/>
                  <a:sym typeface="Arial"/>
                </a:rPr>
                <a:t>[하사품 이름 1]</a:t>
              </a:r>
              <a:r>
                <a:rPr lang="en-US" sz="900">
                  <a:solidFill>
                    <a:srgbClr val="FFFFFF"/>
                  </a:solidFill>
                  <a:latin typeface="Arial"/>
                  <a:ea typeface="Arial"/>
                  <a:cs typeface="Arial"/>
                  <a:sym typeface="Arial"/>
                </a:rPr>
                <a:t>을 하사하였습니다.</a:t>
              </a:r>
            </a:p>
          </p:txBody>
        </p:sp>
        <p:sp>
          <p:nvSpPr>
            <p:cNvPr id="3389" name="Shape 3389"/>
            <p:cNvSpPr txBox="1"/>
            <p:nvPr/>
          </p:nvSpPr>
          <p:spPr>
            <a:xfrm>
              <a:off x="2791213" y="3805580"/>
              <a:ext cx="315767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FFFFFF"/>
                  </a:solidFill>
                  <a:latin typeface="Arial"/>
                  <a:ea typeface="Arial"/>
                  <a:cs typeface="Arial"/>
                  <a:sym typeface="Arial"/>
                </a:rPr>
                <a:t>(CLE)유저닉네임1234…황제님께서 (CLE)유저 닉네임1234…에게 </a:t>
              </a:r>
              <a:r>
                <a:rPr lang="en-US" sz="900">
                  <a:solidFill>
                    <a:srgbClr val="FFFF00"/>
                  </a:solidFill>
                  <a:latin typeface="Arial"/>
                  <a:ea typeface="Arial"/>
                  <a:cs typeface="Arial"/>
                  <a:sym typeface="Arial"/>
                </a:rPr>
                <a:t>[하사품 이름 3]</a:t>
              </a:r>
              <a:r>
                <a:rPr lang="en-US" sz="900">
                  <a:solidFill>
                    <a:srgbClr val="FFFFFF"/>
                  </a:solidFill>
                  <a:latin typeface="Arial"/>
                  <a:ea typeface="Arial"/>
                  <a:cs typeface="Arial"/>
                  <a:sym typeface="Arial"/>
                </a:rPr>
                <a:t>을 하사하였습니다.</a:t>
              </a:r>
            </a:p>
          </p:txBody>
        </p:sp>
      </p:grpSp>
      <p:sp>
        <p:nvSpPr>
          <p:cNvPr id="3390" name="Shape 3390"/>
          <p:cNvSpPr/>
          <p:nvPr/>
        </p:nvSpPr>
        <p:spPr>
          <a:xfrm>
            <a:off x="2787369" y="1539913"/>
            <a:ext cx="3181996" cy="424261"/>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391" name="Shape 3391"/>
          <p:cNvSpPr/>
          <p:nvPr/>
        </p:nvSpPr>
        <p:spPr>
          <a:xfrm>
            <a:off x="2833149" y="5307112"/>
            <a:ext cx="3181996" cy="820803"/>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392" name="Shape 3392"/>
          <p:cNvSpPr/>
          <p:nvPr/>
        </p:nvSpPr>
        <p:spPr>
          <a:xfrm>
            <a:off x="33052" y="2176353"/>
            <a:ext cx="2446564" cy="82415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하사품은 4줄까지 보여주며 상하로 스크롤 한다.</a:t>
            </a:r>
          </a:p>
          <a:p>
            <a:pPr indent="0" lvl="0" marL="0" marR="0" rtl="0" algn="l">
              <a:spcBef>
                <a:spcPts val="0"/>
              </a:spcBef>
              <a:buSzPct val="25000"/>
              <a:buNone/>
            </a:pPr>
            <a:r>
              <a:rPr lang="en-US" sz="1000">
                <a:solidFill>
                  <a:schemeClr val="lt1"/>
                </a:solidFill>
                <a:latin typeface="Arial"/>
                <a:ea typeface="Arial"/>
                <a:cs typeface="Arial"/>
                <a:sym typeface="Arial"/>
              </a:rPr>
              <a:t>하사품 수여기록은 한번에 모두 불러 온다.(30개)</a:t>
            </a:r>
          </a:p>
        </p:txBody>
      </p:sp>
      <p:cxnSp>
        <p:nvCxnSpPr>
          <p:cNvPr id="3393" name="Shape 3393"/>
          <p:cNvCxnSpPr>
            <a:stCxn id="3392" idx="3"/>
          </p:cNvCxnSpPr>
          <p:nvPr/>
        </p:nvCxnSpPr>
        <p:spPr>
          <a:xfrm>
            <a:off x="2479617" y="2588432"/>
            <a:ext cx="1082400" cy="6504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8" name="Shape 3398"/>
        <p:cNvGrpSpPr/>
        <p:nvPr/>
      </p:nvGrpSpPr>
      <p:grpSpPr>
        <a:xfrm>
          <a:off x="0" y="0"/>
          <a:ext cx="0" cy="0"/>
          <a:chOff x="0" y="0"/>
          <a:chExt cx="0" cy="0"/>
        </a:xfrm>
      </p:grpSpPr>
      <p:sp>
        <p:nvSpPr>
          <p:cNvPr id="3399" name="Shape 3399"/>
          <p:cNvSpPr/>
          <p:nvPr/>
        </p:nvSpPr>
        <p:spPr>
          <a:xfrm>
            <a:off x="215538" y="142595"/>
            <a:ext cx="492955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하사품 보기(2) – 황제 전용 하사 페이지.</a:t>
            </a:r>
          </a:p>
        </p:txBody>
      </p:sp>
      <p:pic>
        <p:nvPicPr>
          <p:cNvPr id="3400" name="Shape 3400"/>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401" name="Shape 3401"/>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02" name="Shape 3402"/>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403" name="Shape 3403"/>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404" name="Shape 3404"/>
          <p:cNvGrpSpPr/>
          <p:nvPr/>
        </p:nvGrpSpPr>
        <p:grpSpPr>
          <a:xfrm>
            <a:off x="2788346" y="1034195"/>
            <a:ext cx="3285714" cy="378029"/>
            <a:chOff x="3103888" y="1095866"/>
            <a:chExt cx="3285714" cy="378029"/>
          </a:xfrm>
        </p:grpSpPr>
        <p:grpSp>
          <p:nvGrpSpPr>
            <p:cNvPr id="3405" name="Shape 3405"/>
            <p:cNvGrpSpPr/>
            <p:nvPr/>
          </p:nvGrpSpPr>
          <p:grpSpPr>
            <a:xfrm>
              <a:off x="3103888" y="1095866"/>
              <a:ext cx="3285714" cy="377323"/>
              <a:chOff x="3103888" y="1095866"/>
              <a:chExt cx="3285714" cy="377323"/>
            </a:xfrm>
          </p:grpSpPr>
          <p:sp>
            <p:nvSpPr>
              <p:cNvPr id="3406" name="Shape 3406"/>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407" name="Shape 3407"/>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408" name="Shape 3408"/>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409" name="Shape 3409"/>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410" name="Shape 3410"/>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411" name="Shape 3411"/>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12" name="Shape 3412"/>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13" name="Shape 3413"/>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414" name="Shape 3414"/>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415" name="Shape 3415"/>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416" name="Shape 3416"/>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417" name="Shape 3417"/>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418" name="Shape 3418"/>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419" name="Shape 3419"/>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420" name="Shape 3420"/>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421" name="Shape 3421"/>
          <p:cNvSpPr/>
          <p:nvPr/>
        </p:nvSpPr>
        <p:spPr>
          <a:xfrm>
            <a:off x="2788346" y="1385104"/>
            <a:ext cx="3187280" cy="4832237"/>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422" name="Shape 3422"/>
          <p:cNvSpPr/>
          <p:nvPr/>
        </p:nvSpPr>
        <p:spPr>
          <a:xfrm>
            <a:off x="2845878" y="1472433"/>
            <a:ext cx="3084378" cy="4669048"/>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23" name="Shape 3423"/>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황제의 하사품</a:t>
            </a:r>
          </a:p>
        </p:txBody>
      </p:sp>
      <p:sp>
        <p:nvSpPr>
          <p:cNvPr id="3424" name="Shape 3424"/>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25" name="Shape 3425"/>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426" name="Shape 3426"/>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27" name="Shape 3427"/>
          <p:cNvSpPr/>
          <p:nvPr/>
        </p:nvSpPr>
        <p:spPr>
          <a:xfrm>
            <a:off x="4968848" y="6335132"/>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3428" name="Shape 3428"/>
          <p:cNvSpPr/>
          <p:nvPr/>
        </p:nvSpPr>
        <p:spPr>
          <a:xfrm>
            <a:off x="2919672" y="1552808"/>
            <a:ext cx="2937372" cy="1408823"/>
          </a:xfrm>
          <a:prstGeom prst="rect">
            <a:avLst/>
          </a:prstGeom>
          <a:solidFill>
            <a:schemeClr val="accent4"/>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429" name="Shape 3429"/>
          <p:cNvCxnSpPr/>
          <p:nvPr/>
        </p:nvCxnSpPr>
        <p:spPr>
          <a:xfrm>
            <a:off x="3053189" y="1828852"/>
            <a:ext cx="2670338" cy="0"/>
          </a:xfrm>
          <a:prstGeom prst="straightConnector1">
            <a:avLst/>
          </a:prstGeom>
          <a:noFill/>
          <a:ln cap="flat" cmpd="sng" w="9525">
            <a:solidFill>
              <a:srgbClr val="FF0000"/>
            </a:solidFill>
            <a:prstDash val="solid"/>
            <a:miter/>
            <a:headEnd len="med" w="med" type="none"/>
            <a:tailEnd len="med" w="med" type="none"/>
          </a:ln>
        </p:spPr>
      </p:cxnSp>
      <p:sp>
        <p:nvSpPr>
          <p:cNvPr id="3430" name="Shape 3430"/>
          <p:cNvSpPr/>
          <p:nvPr/>
        </p:nvSpPr>
        <p:spPr>
          <a:xfrm>
            <a:off x="2996044" y="187516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1" name="Shape 3431"/>
          <p:cNvSpPr/>
          <p:nvPr/>
        </p:nvSpPr>
        <p:spPr>
          <a:xfrm>
            <a:off x="374778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2" name="Shape 3432"/>
          <p:cNvSpPr/>
          <p:nvPr/>
        </p:nvSpPr>
        <p:spPr>
          <a:xfrm>
            <a:off x="4499525" y="187238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3" name="Shape 3433"/>
          <p:cNvSpPr/>
          <p:nvPr/>
        </p:nvSpPr>
        <p:spPr>
          <a:xfrm>
            <a:off x="5251264" y="1870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4" name="Shape 3434"/>
          <p:cNvSpPr/>
          <p:nvPr/>
        </p:nvSpPr>
        <p:spPr>
          <a:xfrm>
            <a:off x="2996044" y="243537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5" name="Shape 3435"/>
          <p:cNvSpPr/>
          <p:nvPr/>
        </p:nvSpPr>
        <p:spPr>
          <a:xfrm>
            <a:off x="374778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6" name="Shape 3436"/>
          <p:cNvSpPr/>
          <p:nvPr/>
        </p:nvSpPr>
        <p:spPr>
          <a:xfrm>
            <a:off x="4499525" y="243260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7" name="Shape 3437"/>
          <p:cNvSpPr/>
          <p:nvPr/>
        </p:nvSpPr>
        <p:spPr>
          <a:xfrm>
            <a:off x="5251264" y="2430818"/>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38" name="Shape 3438"/>
          <p:cNvSpPr txBox="1"/>
          <p:nvPr/>
        </p:nvSpPr>
        <p:spPr>
          <a:xfrm>
            <a:off x="2945548"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39" name="Shape 3439"/>
          <p:cNvPicPr preferRelativeResize="0"/>
          <p:nvPr/>
        </p:nvPicPr>
        <p:blipFill rotWithShape="1">
          <a:blip r:embed="rId5">
            <a:alphaModFix/>
          </a:blip>
          <a:srcRect b="0" l="0" r="0" t="0"/>
          <a:stretch/>
        </p:blipFill>
        <p:spPr>
          <a:xfrm>
            <a:off x="3818937" y="1933807"/>
            <a:ext cx="356417" cy="293522"/>
          </a:xfrm>
          <a:prstGeom prst="rect">
            <a:avLst/>
          </a:prstGeom>
          <a:noFill/>
          <a:ln>
            <a:noFill/>
          </a:ln>
        </p:spPr>
      </p:pic>
      <p:pic>
        <p:nvPicPr>
          <p:cNvPr id="3440" name="Shape 3440"/>
          <p:cNvPicPr preferRelativeResize="0"/>
          <p:nvPr/>
        </p:nvPicPr>
        <p:blipFill rotWithShape="1">
          <a:blip r:embed="rId10">
            <a:alphaModFix/>
          </a:blip>
          <a:srcRect b="0" l="0" r="0" t="0"/>
          <a:stretch/>
        </p:blipFill>
        <p:spPr>
          <a:xfrm>
            <a:off x="3129764" y="1930776"/>
            <a:ext cx="304814" cy="293522"/>
          </a:xfrm>
          <a:prstGeom prst="rect">
            <a:avLst/>
          </a:prstGeom>
          <a:noFill/>
          <a:ln>
            <a:noFill/>
          </a:ln>
        </p:spPr>
      </p:pic>
      <p:pic>
        <p:nvPicPr>
          <p:cNvPr id="3441" name="Shape 3441"/>
          <p:cNvPicPr preferRelativeResize="0"/>
          <p:nvPr/>
        </p:nvPicPr>
        <p:blipFill rotWithShape="1">
          <a:blip r:embed="rId8">
            <a:alphaModFix/>
          </a:blip>
          <a:srcRect b="0" l="0" r="0" t="0"/>
          <a:stretch/>
        </p:blipFill>
        <p:spPr>
          <a:xfrm>
            <a:off x="4573803" y="1889063"/>
            <a:ext cx="339981" cy="324979"/>
          </a:xfrm>
          <a:prstGeom prst="rect">
            <a:avLst/>
          </a:prstGeom>
          <a:noFill/>
          <a:ln>
            <a:noFill/>
          </a:ln>
        </p:spPr>
      </p:pic>
      <p:sp>
        <p:nvSpPr>
          <p:cNvPr id="3442" name="Shape 3442"/>
          <p:cNvSpPr txBox="1"/>
          <p:nvPr/>
        </p:nvSpPr>
        <p:spPr>
          <a:xfrm>
            <a:off x="3694671"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43" name="Shape 3443"/>
          <p:cNvPicPr preferRelativeResize="0"/>
          <p:nvPr/>
        </p:nvPicPr>
        <p:blipFill rotWithShape="1">
          <a:blip r:embed="rId11">
            <a:alphaModFix/>
          </a:blip>
          <a:srcRect b="19934" l="6842" r="12754" t="16344"/>
          <a:stretch/>
        </p:blipFill>
        <p:spPr>
          <a:xfrm>
            <a:off x="5327053" y="1934891"/>
            <a:ext cx="377732" cy="292437"/>
          </a:xfrm>
          <a:prstGeom prst="rect">
            <a:avLst/>
          </a:prstGeom>
          <a:noFill/>
          <a:ln>
            <a:noFill/>
          </a:ln>
        </p:spPr>
      </p:pic>
      <p:sp>
        <p:nvSpPr>
          <p:cNvPr id="3444" name="Shape 3444"/>
          <p:cNvSpPr txBox="1"/>
          <p:nvPr/>
        </p:nvSpPr>
        <p:spPr>
          <a:xfrm>
            <a:off x="4445667" y="216881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45" name="Shape 3445"/>
          <p:cNvSpPr txBox="1"/>
          <p:nvPr/>
        </p:nvSpPr>
        <p:spPr>
          <a:xfrm>
            <a:off x="5211496" y="219718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46" name="Shape 3446"/>
          <p:cNvSpPr txBox="1"/>
          <p:nvPr/>
        </p:nvSpPr>
        <p:spPr>
          <a:xfrm>
            <a:off x="5191998"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47" name="Shape 3447"/>
          <p:cNvSpPr txBox="1"/>
          <p:nvPr/>
        </p:nvSpPr>
        <p:spPr>
          <a:xfrm>
            <a:off x="4458683" y="271647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48" name="Shape 3448"/>
          <p:cNvSpPr txBox="1"/>
          <p:nvPr/>
        </p:nvSpPr>
        <p:spPr>
          <a:xfrm>
            <a:off x="3734935" y="2708726"/>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49" name="Shape 3449"/>
          <p:cNvSpPr txBox="1"/>
          <p:nvPr/>
        </p:nvSpPr>
        <p:spPr>
          <a:xfrm>
            <a:off x="2943190" y="2725213"/>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50" name="Shape 3450"/>
          <p:cNvPicPr preferRelativeResize="0"/>
          <p:nvPr/>
        </p:nvPicPr>
        <p:blipFill rotWithShape="1">
          <a:blip r:embed="rId12">
            <a:alphaModFix/>
          </a:blip>
          <a:srcRect b="0" l="0" r="0" t="0"/>
          <a:stretch/>
        </p:blipFill>
        <p:spPr>
          <a:xfrm>
            <a:off x="3102490" y="2454721"/>
            <a:ext cx="324979" cy="324979"/>
          </a:xfrm>
          <a:prstGeom prst="rect">
            <a:avLst/>
          </a:prstGeom>
          <a:noFill/>
          <a:ln>
            <a:noFill/>
          </a:ln>
        </p:spPr>
      </p:pic>
      <p:pic>
        <p:nvPicPr>
          <p:cNvPr id="3451" name="Shape 3451"/>
          <p:cNvPicPr preferRelativeResize="0"/>
          <p:nvPr/>
        </p:nvPicPr>
        <p:blipFill rotWithShape="1">
          <a:blip r:embed="rId12">
            <a:alphaModFix/>
          </a:blip>
          <a:srcRect b="0" l="0" r="0" t="0"/>
          <a:stretch/>
        </p:blipFill>
        <p:spPr>
          <a:xfrm>
            <a:off x="3856442" y="2453066"/>
            <a:ext cx="324979" cy="324979"/>
          </a:xfrm>
          <a:prstGeom prst="rect">
            <a:avLst/>
          </a:prstGeom>
          <a:noFill/>
          <a:ln>
            <a:noFill/>
          </a:ln>
        </p:spPr>
      </p:pic>
      <p:pic>
        <p:nvPicPr>
          <p:cNvPr id="3452" name="Shape 3452"/>
          <p:cNvPicPr preferRelativeResize="0"/>
          <p:nvPr/>
        </p:nvPicPr>
        <p:blipFill rotWithShape="1">
          <a:blip r:embed="rId13">
            <a:alphaModFix/>
          </a:blip>
          <a:srcRect b="0" l="0" r="0" t="0"/>
          <a:stretch/>
        </p:blipFill>
        <p:spPr>
          <a:xfrm>
            <a:off x="4581203" y="2453066"/>
            <a:ext cx="324979" cy="324979"/>
          </a:xfrm>
          <a:prstGeom prst="rect">
            <a:avLst/>
          </a:prstGeom>
          <a:noFill/>
          <a:ln>
            <a:noFill/>
          </a:ln>
        </p:spPr>
      </p:pic>
      <p:pic>
        <p:nvPicPr>
          <p:cNvPr id="3453" name="Shape 3453"/>
          <p:cNvPicPr preferRelativeResize="0"/>
          <p:nvPr/>
        </p:nvPicPr>
        <p:blipFill rotWithShape="1">
          <a:blip r:embed="rId14">
            <a:alphaModFix/>
          </a:blip>
          <a:srcRect b="0" l="0" r="0" t="0"/>
          <a:stretch/>
        </p:blipFill>
        <p:spPr>
          <a:xfrm>
            <a:off x="5298026" y="2427183"/>
            <a:ext cx="402125" cy="336943"/>
          </a:xfrm>
          <a:prstGeom prst="rect">
            <a:avLst/>
          </a:prstGeom>
          <a:noFill/>
          <a:ln>
            <a:noFill/>
          </a:ln>
        </p:spPr>
      </p:pic>
      <p:sp>
        <p:nvSpPr>
          <p:cNvPr id="3454" name="Shape 3454"/>
          <p:cNvSpPr txBox="1"/>
          <p:nvPr/>
        </p:nvSpPr>
        <p:spPr>
          <a:xfrm>
            <a:off x="2887899" y="1521011"/>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이름1</a:t>
            </a:r>
          </a:p>
        </p:txBody>
      </p:sp>
      <p:sp>
        <p:nvSpPr>
          <p:cNvPr id="3455" name="Shape 3455"/>
          <p:cNvSpPr txBox="1"/>
          <p:nvPr/>
        </p:nvSpPr>
        <p:spPr>
          <a:xfrm>
            <a:off x="4023723" y="1576721"/>
            <a:ext cx="40107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0/5</a:t>
            </a:r>
          </a:p>
        </p:txBody>
      </p:sp>
      <p:sp>
        <p:nvSpPr>
          <p:cNvPr id="3456" name="Shape 3456"/>
          <p:cNvSpPr/>
          <p:nvPr/>
        </p:nvSpPr>
        <p:spPr>
          <a:xfrm>
            <a:off x="2919758" y="4666039"/>
            <a:ext cx="2937372" cy="1408823"/>
          </a:xfrm>
          <a:prstGeom prst="rect">
            <a:avLst/>
          </a:prstGeom>
          <a:solidFill>
            <a:srgbClr val="757070"/>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457" name="Shape 3457"/>
          <p:cNvCxnSpPr/>
          <p:nvPr/>
        </p:nvCxnSpPr>
        <p:spPr>
          <a:xfrm>
            <a:off x="3053275" y="4942083"/>
            <a:ext cx="2670338" cy="0"/>
          </a:xfrm>
          <a:prstGeom prst="straightConnector1">
            <a:avLst/>
          </a:prstGeom>
          <a:noFill/>
          <a:ln cap="flat" cmpd="sng" w="9525">
            <a:solidFill>
              <a:srgbClr val="FF0000"/>
            </a:solidFill>
            <a:prstDash val="solid"/>
            <a:miter/>
            <a:headEnd len="med" w="med" type="none"/>
            <a:tailEnd len="med" w="med" type="none"/>
          </a:ln>
        </p:spPr>
      </p:cxnSp>
      <p:sp>
        <p:nvSpPr>
          <p:cNvPr id="3458" name="Shape 3458"/>
          <p:cNvSpPr/>
          <p:nvPr/>
        </p:nvSpPr>
        <p:spPr>
          <a:xfrm>
            <a:off x="2996131" y="498839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59" name="Shape 3459"/>
          <p:cNvSpPr/>
          <p:nvPr/>
        </p:nvSpPr>
        <p:spPr>
          <a:xfrm>
            <a:off x="3747871"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0" name="Shape 3460"/>
          <p:cNvSpPr/>
          <p:nvPr/>
        </p:nvSpPr>
        <p:spPr>
          <a:xfrm>
            <a:off x="4499610" y="498561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1" name="Shape 3461"/>
          <p:cNvSpPr/>
          <p:nvPr/>
        </p:nvSpPr>
        <p:spPr>
          <a:xfrm>
            <a:off x="5251350" y="4983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2" name="Shape 3462"/>
          <p:cNvSpPr/>
          <p:nvPr/>
        </p:nvSpPr>
        <p:spPr>
          <a:xfrm>
            <a:off x="2996131" y="5548607"/>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3" name="Shape 3463"/>
          <p:cNvSpPr/>
          <p:nvPr/>
        </p:nvSpPr>
        <p:spPr>
          <a:xfrm>
            <a:off x="3747871"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4" name="Shape 3464"/>
          <p:cNvSpPr/>
          <p:nvPr/>
        </p:nvSpPr>
        <p:spPr>
          <a:xfrm>
            <a:off x="4499610" y="5545833"/>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5" name="Shape 3465"/>
          <p:cNvSpPr/>
          <p:nvPr/>
        </p:nvSpPr>
        <p:spPr>
          <a:xfrm>
            <a:off x="5251350" y="554405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66" name="Shape 3466"/>
          <p:cNvSpPr txBox="1"/>
          <p:nvPr/>
        </p:nvSpPr>
        <p:spPr>
          <a:xfrm>
            <a:off x="294563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67" name="Shape 3467"/>
          <p:cNvPicPr preferRelativeResize="0"/>
          <p:nvPr/>
        </p:nvPicPr>
        <p:blipFill rotWithShape="1">
          <a:blip r:embed="rId5">
            <a:alphaModFix/>
          </a:blip>
          <a:srcRect b="0" l="0" r="0" t="0"/>
          <a:stretch/>
        </p:blipFill>
        <p:spPr>
          <a:xfrm>
            <a:off x="3819023" y="5047037"/>
            <a:ext cx="356417" cy="293522"/>
          </a:xfrm>
          <a:prstGeom prst="rect">
            <a:avLst/>
          </a:prstGeom>
          <a:noFill/>
          <a:ln>
            <a:noFill/>
          </a:ln>
        </p:spPr>
      </p:pic>
      <p:pic>
        <p:nvPicPr>
          <p:cNvPr id="3468" name="Shape 3468"/>
          <p:cNvPicPr preferRelativeResize="0"/>
          <p:nvPr/>
        </p:nvPicPr>
        <p:blipFill rotWithShape="1">
          <a:blip r:embed="rId10">
            <a:alphaModFix/>
          </a:blip>
          <a:srcRect b="0" l="0" r="0" t="0"/>
          <a:stretch/>
        </p:blipFill>
        <p:spPr>
          <a:xfrm>
            <a:off x="3129850" y="5044007"/>
            <a:ext cx="304814" cy="293522"/>
          </a:xfrm>
          <a:prstGeom prst="rect">
            <a:avLst/>
          </a:prstGeom>
          <a:noFill/>
          <a:ln>
            <a:noFill/>
          </a:ln>
        </p:spPr>
      </p:pic>
      <p:pic>
        <p:nvPicPr>
          <p:cNvPr id="3469" name="Shape 3469"/>
          <p:cNvPicPr preferRelativeResize="0"/>
          <p:nvPr/>
        </p:nvPicPr>
        <p:blipFill rotWithShape="1">
          <a:blip r:embed="rId8">
            <a:alphaModFix/>
          </a:blip>
          <a:srcRect b="0" l="0" r="0" t="0"/>
          <a:stretch/>
        </p:blipFill>
        <p:spPr>
          <a:xfrm>
            <a:off x="4573889" y="5002294"/>
            <a:ext cx="339981" cy="324979"/>
          </a:xfrm>
          <a:prstGeom prst="rect">
            <a:avLst/>
          </a:prstGeom>
          <a:noFill/>
          <a:ln>
            <a:noFill/>
          </a:ln>
        </p:spPr>
      </p:pic>
      <p:sp>
        <p:nvSpPr>
          <p:cNvPr id="3470" name="Shape 3470"/>
          <p:cNvSpPr txBox="1"/>
          <p:nvPr/>
        </p:nvSpPr>
        <p:spPr>
          <a:xfrm>
            <a:off x="3694757"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71" name="Shape 3471"/>
          <p:cNvPicPr preferRelativeResize="0"/>
          <p:nvPr/>
        </p:nvPicPr>
        <p:blipFill rotWithShape="1">
          <a:blip r:embed="rId11">
            <a:alphaModFix/>
          </a:blip>
          <a:srcRect b="19934" l="6842" r="12754" t="16344"/>
          <a:stretch/>
        </p:blipFill>
        <p:spPr>
          <a:xfrm>
            <a:off x="5327139" y="5048123"/>
            <a:ext cx="377732" cy="292437"/>
          </a:xfrm>
          <a:prstGeom prst="rect">
            <a:avLst/>
          </a:prstGeom>
          <a:noFill/>
          <a:ln>
            <a:noFill/>
          </a:ln>
        </p:spPr>
      </p:pic>
      <p:sp>
        <p:nvSpPr>
          <p:cNvPr id="3472" name="Shape 3472"/>
          <p:cNvSpPr txBox="1"/>
          <p:nvPr/>
        </p:nvSpPr>
        <p:spPr>
          <a:xfrm>
            <a:off x="4445753" y="528204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73" name="Shape 3473"/>
          <p:cNvSpPr txBox="1"/>
          <p:nvPr/>
        </p:nvSpPr>
        <p:spPr>
          <a:xfrm>
            <a:off x="5211582" y="5310412"/>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74" name="Shape 3474"/>
          <p:cNvSpPr txBox="1"/>
          <p:nvPr/>
        </p:nvSpPr>
        <p:spPr>
          <a:xfrm>
            <a:off x="5192085"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75" name="Shape 3475"/>
          <p:cNvSpPr txBox="1"/>
          <p:nvPr/>
        </p:nvSpPr>
        <p:spPr>
          <a:xfrm>
            <a:off x="4458769" y="582970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76" name="Shape 3476"/>
          <p:cNvSpPr txBox="1"/>
          <p:nvPr/>
        </p:nvSpPr>
        <p:spPr>
          <a:xfrm>
            <a:off x="3735021" y="582195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477" name="Shape 3477"/>
          <p:cNvSpPr txBox="1"/>
          <p:nvPr/>
        </p:nvSpPr>
        <p:spPr>
          <a:xfrm>
            <a:off x="2943275" y="5838444"/>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78" name="Shape 3478"/>
          <p:cNvPicPr preferRelativeResize="0"/>
          <p:nvPr/>
        </p:nvPicPr>
        <p:blipFill rotWithShape="1">
          <a:blip r:embed="rId12">
            <a:alphaModFix/>
          </a:blip>
          <a:srcRect b="0" l="0" r="0" t="0"/>
          <a:stretch/>
        </p:blipFill>
        <p:spPr>
          <a:xfrm>
            <a:off x="3102575" y="5567951"/>
            <a:ext cx="324979" cy="324979"/>
          </a:xfrm>
          <a:prstGeom prst="rect">
            <a:avLst/>
          </a:prstGeom>
          <a:noFill/>
          <a:ln>
            <a:noFill/>
          </a:ln>
        </p:spPr>
      </p:pic>
      <p:pic>
        <p:nvPicPr>
          <p:cNvPr id="3479" name="Shape 3479"/>
          <p:cNvPicPr preferRelativeResize="0"/>
          <p:nvPr/>
        </p:nvPicPr>
        <p:blipFill rotWithShape="1">
          <a:blip r:embed="rId12">
            <a:alphaModFix/>
          </a:blip>
          <a:srcRect b="0" l="0" r="0" t="0"/>
          <a:stretch/>
        </p:blipFill>
        <p:spPr>
          <a:xfrm>
            <a:off x="3856528" y="5566298"/>
            <a:ext cx="324979" cy="324979"/>
          </a:xfrm>
          <a:prstGeom prst="rect">
            <a:avLst/>
          </a:prstGeom>
          <a:noFill/>
          <a:ln>
            <a:noFill/>
          </a:ln>
        </p:spPr>
      </p:pic>
      <p:pic>
        <p:nvPicPr>
          <p:cNvPr id="3480" name="Shape 3480"/>
          <p:cNvPicPr preferRelativeResize="0"/>
          <p:nvPr/>
        </p:nvPicPr>
        <p:blipFill rotWithShape="1">
          <a:blip r:embed="rId13">
            <a:alphaModFix/>
          </a:blip>
          <a:srcRect b="0" l="0" r="0" t="0"/>
          <a:stretch/>
        </p:blipFill>
        <p:spPr>
          <a:xfrm>
            <a:off x="4581289" y="5566298"/>
            <a:ext cx="324979" cy="324979"/>
          </a:xfrm>
          <a:prstGeom prst="rect">
            <a:avLst/>
          </a:prstGeom>
          <a:noFill/>
          <a:ln>
            <a:noFill/>
          </a:ln>
        </p:spPr>
      </p:pic>
      <p:pic>
        <p:nvPicPr>
          <p:cNvPr id="3481" name="Shape 3481"/>
          <p:cNvPicPr preferRelativeResize="0"/>
          <p:nvPr/>
        </p:nvPicPr>
        <p:blipFill rotWithShape="1">
          <a:blip r:embed="rId15">
            <a:alphaModFix/>
          </a:blip>
          <a:srcRect b="0" l="0" r="0" t="0"/>
          <a:stretch/>
        </p:blipFill>
        <p:spPr>
          <a:xfrm>
            <a:off x="5298112" y="5540414"/>
            <a:ext cx="402125" cy="336943"/>
          </a:xfrm>
          <a:prstGeom prst="rect">
            <a:avLst/>
          </a:prstGeom>
          <a:noFill/>
          <a:ln>
            <a:noFill/>
          </a:ln>
        </p:spPr>
      </p:pic>
      <p:sp>
        <p:nvSpPr>
          <p:cNvPr id="3482" name="Shape 3482"/>
          <p:cNvSpPr txBox="1"/>
          <p:nvPr/>
        </p:nvSpPr>
        <p:spPr>
          <a:xfrm>
            <a:off x="2887984" y="4634242"/>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이름3</a:t>
            </a:r>
          </a:p>
        </p:txBody>
      </p:sp>
      <p:sp>
        <p:nvSpPr>
          <p:cNvPr id="3483" name="Shape 3483"/>
          <p:cNvSpPr txBox="1"/>
          <p:nvPr/>
        </p:nvSpPr>
        <p:spPr>
          <a:xfrm>
            <a:off x="4075494" y="4682201"/>
            <a:ext cx="558165"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11/15</a:t>
            </a:r>
          </a:p>
        </p:txBody>
      </p:sp>
      <p:sp>
        <p:nvSpPr>
          <p:cNvPr id="3484" name="Shape 3484"/>
          <p:cNvSpPr/>
          <p:nvPr/>
        </p:nvSpPr>
        <p:spPr>
          <a:xfrm>
            <a:off x="2919185" y="3101333"/>
            <a:ext cx="2937372" cy="1408823"/>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485" name="Shape 3485"/>
          <p:cNvCxnSpPr/>
          <p:nvPr/>
        </p:nvCxnSpPr>
        <p:spPr>
          <a:xfrm>
            <a:off x="3052702" y="3377376"/>
            <a:ext cx="2670338" cy="0"/>
          </a:xfrm>
          <a:prstGeom prst="straightConnector1">
            <a:avLst/>
          </a:prstGeom>
          <a:noFill/>
          <a:ln cap="flat" cmpd="sng" w="9525">
            <a:solidFill>
              <a:srgbClr val="FF0000"/>
            </a:solidFill>
            <a:prstDash val="solid"/>
            <a:miter/>
            <a:headEnd len="med" w="med" type="none"/>
            <a:tailEnd len="med" w="med" type="none"/>
          </a:ln>
        </p:spPr>
      </p:cxnSp>
      <p:sp>
        <p:nvSpPr>
          <p:cNvPr id="3486" name="Shape 3486"/>
          <p:cNvSpPr/>
          <p:nvPr/>
        </p:nvSpPr>
        <p:spPr>
          <a:xfrm>
            <a:off x="2995558" y="3423685"/>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87" name="Shape 3487"/>
          <p:cNvSpPr/>
          <p:nvPr/>
        </p:nvSpPr>
        <p:spPr>
          <a:xfrm>
            <a:off x="3747298"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88" name="Shape 3488"/>
          <p:cNvSpPr/>
          <p:nvPr/>
        </p:nvSpPr>
        <p:spPr>
          <a:xfrm>
            <a:off x="4499039" y="3420910"/>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89" name="Shape 3489"/>
          <p:cNvSpPr/>
          <p:nvPr/>
        </p:nvSpPr>
        <p:spPr>
          <a:xfrm>
            <a:off x="5250778" y="3419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0" name="Shape 3490"/>
          <p:cNvSpPr/>
          <p:nvPr/>
        </p:nvSpPr>
        <p:spPr>
          <a:xfrm>
            <a:off x="2995558" y="3983901"/>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1" name="Shape 3491"/>
          <p:cNvSpPr/>
          <p:nvPr/>
        </p:nvSpPr>
        <p:spPr>
          <a:xfrm>
            <a:off x="3747298"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2" name="Shape 3492"/>
          <p:cNvSpPr/>
          <p:nvPr/>
        </p:nvSpPr>
        <p:spPr>
          <a:xfrm>
            <a:off x="4499039" y="3981126"/>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3" name="Shape 3493"/>
          <p:cNvSpPr/>
          <p:nvPr/>
        </p:nvSpPr>
        <p:spPr>
          <a:xfrm>
            <a:off x="5250778" y="3979342"/>
            <a:ext cx="525362" cy="493351"/>
          </a:xfrm>
          <a:prstGeom prst="roundRect">
            <a:avLst>
              <a:gd fmla="val 16667" name="adj"/>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494" name="Shape 3494"/>
          <p:cNvSpPr txBox="1"/>
          <p:nvPr/>
        </p:nvSpPr>
        <p:spPr>
          <a:xfrm>
            <a:off x="2945061"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95" name="Shape 3495"/>
          <p:cNvPicPr preferRelativeResize="0"/>
          <p:nvPr/>
        </p:nvPicPr>
        <p:blipFill rotWithShape="1">
          <a:blip r:embed="rId5">
            <a:alphaModFix/>
          </a:blip>
          <a:srcRect b="0" l="0" r="0" t="0"/>
          <a:stretch/>
        </p:blipFill>
        <p:spPr>
          <a:xfrm>
            <a:off x="3818451" y="3482330"/>
            <a:ext cx="356417" cy="293522"/>
          </a:xfrm>
          <a:prstGeom prst="rect">
            <a:avLst/>
          </a:prstGeom>
          <a:noFill/>
          <a:ln>
            <a:noFill/>
          </a:ln>
        </p:spPr>
      </p:pic>
      <p:pic>
        <p:nvPicPr>
          <p:cNvPr id="3496" name="Shape 3496"/>
          <p:cNvPicPr preferRelativeResize="0"/>
          <p:nvPr/>
        </p:nvPicPr>
        <p:blipFill rotWithShape="1">
          <a:blip r:embed="rId10">
            <a:alphaModFix/>
          </a:blip>
          <a:srcRect b="0" l="0" r="0" t="0"/>
          <a:stretch/>
        </p:blipFill>
        <p:spPr>
          <a:xfrm>
            <a:off x="3129277" y="3479301"/>
            <a:ext cx="304814" cy="293522"/>
          </a:xfrm>
          <a:prstGeom prst="rect">
            <a:avLst/>
          </a:prstGeom>
          <a:noFill/>
          <a:ln>
            <a:noFill/>
          </a:ln>
        </p:spPr>
      </p:pic>
      <p:pic>
        <p:nvPicPr>
          <p:cNvPr id="3497" name="Shape 3497"/>
          <p:cNvPicPr preferRelativeResize="0"/>
          <p:nvPr/>
        </p:nvPicPr>
        <p:blipFill rotWithShape="1">
          <a:blip r:embed="rId8">
            <a:alphaModFix/>
          </a:blip>
          <a:srcRect b="0" l="0" r="0" t="0"/>
          <a:stretch/>
        </p:blipFill>
        <p:spPr>
          <a:xfrm>
            <a:off x="4573317" y="3437587"/>
            <a:ext cx="339981" cy="324979"/>
          </a:xfrm>
          <a:prstGeom prst="rect">
            <a:avLst/>
          </a:prstGeom>
          <a:noFill/>
          <a:ln>
            <a:noFill/>
          </a:ln>
        </p:spPr>
      </p:pic>
      <p:sp>
        <p:nvSpPr>
          <p:cNvPr id="3498" name="Shape 3498"/>
          <p:cNvSpPr txBox="1"/>
          <p:nvPr/>
        </p:nvSpPr>
        <p:spPr>
          <a:xfrm>
            <a:off x="3694185"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499" name="Shape 3499"/>
          <p:cNvPicPr preferRelativeResize="0"/>
          <p:nvPr/>
        </p:nvPicPr>
        <p:blipFill rotWithShape="1">
          <a:blip r:embed="rId11">
            <a:alphaModFix/>
          </a:blip>
          <a:srcRect b="19934" l="6842" r="12754" t="16344"/>
          <a:stretch/>
        </p:blipFill>
        <p:spPr>
          <a:xfrm>
            <a:off x="5326567" y="3483416"/>
            <a:ext cx="377732" cy="292437"/>
          </a:xfrm>
          <a:prstGeom prst="rect">
            <a:avLst/>
          </a:prstGeom>
          <a:noFill/>
          <a:ln>
            <a:noFill/>
          </a:ln>
        </p:spPr>
      </p:pic>
      <p:sp>
        <p:nvSpPr>
          <p:cNvPr id="3500" name="Shape 3500"/>
          <p:cNvSpPr txBox="1"/>
          <p:nvPr/>
        </p:nvSpPr>
        <p:spPr>
          <a:xfrm>
            <a:off x="4445180" y="371733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501" name="Shape 3501"/>
          <p:cNvSpPr txBox="1"/>
          <p:nvPr/>
        </p:nvSpPr>
        <p:spPr>
          <a:xfrm>
            <a:off x="5211010" y="3745705"/>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502" name="Shape 3502"/>
          <p:cNvSpPr txBox="1"/>
          <p:nvPr/>
        </p:nvSpPr>
        <p:spPr>
          <a:xfrm>
            <a:off x="5191512"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503" name="Shape 3503"/>
          <p:cNvSpPr txBox="1"/>
          <p:nvPr/>
        </p:nvSpPr>
        <p:spPr>
          <a:xfrm>
            <a:off x="4458198" y="426500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504" name="Shape 3504"/>
          <p:cNvSpPr txBox="1"/>
          <p:nvPr/>
        </p:nvSpPr>
        <p:spPr>
          <a:xfrm>
            <a:off x="3734448" y="4257251"/>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sp>
        <p:nvSpPr>
          <p:cNvPr id="3505" name="Shape 3505"/>
          <p:cNvSpPr txBox="1"/>
          <p:nvPr/>
        </p:nvSpPr>
        <p:spPr>
          <a:xfrm>
            <a:off x="2942703" y="4273737"/>
            <a:ext cx="654345"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lt1"/>
                </a:solidFill>
                <a:latin typeface="Arial"/>
                <a:ea typeface="Arial"/>
                <a:cs typeface="Arial"/>
                <a:sym typeface="Arial"/>
              </a:rPr>
              <a:t>9,999,999</a:t>
            </a:r>
          </a:p>
        </p:txBody>
      </p:sp>
      <p:pic>
        <p:nvPicPr>
          <p:cNvPr id="3506" name="Shape 3506"/>
          <p:cNvPicPr preferRelativeResize="0"/>
          <p:nvPr/>
        </p:nvPicPr>
        <p:blipFill rotWithShape="1">
          <a:blip r:embed="rId12">
            <a:alphaModFix/>
          </a:blip>
          <a:srcRect b="0" l="0" r="0" t="0"/>
          <a:stretch/>
        </p:blipFill>
        <p:spPr>
          <a:xfrm>
            <a:off x="3102003" y="4003244"/>
            <a:ext cx="324979" cy="324979"/>
          </a:xfrm>
          <a:prstGeom prst="rect">
            <a:avLst/>
          </a:prstGeom>
          <a:noFill/>
          <a:ln>
            <a:noFill/>
          </a:ln>
        </p:spPr>
      </p:pic>
      <p:pic>
        <p:nvPicPr>
          <p:cNvPr id="3507" name="Shape 3507"/>
          <p:cNvPicPr preferRelativeResize="0"/>
          <p:nvPr/>
        </p:nvPicPr>
        <p:blipFill rotWithShape="1">
          <a:blip r:embed="rId12">
            <a:alphaModFix/>
          </a:blip>
          <a:srcRect b="0" l="0" r="0" t="0"/>
          <a:stretch/>
        </p:blipFill>
        <p:spPr>
          <a:xfrm>
            <a:off x="3855955" y="4001591"/>
            <a:ext cx="324979" cy="324979"/>
          </a:xfrm>
          <a:prstGeom prst="rect">
            <a:avLst/>
          </a:prstGeom>
          <a:noFill/>
          <a:ln>
            <a:noFill/>
          </a:ln>
        </p:spPr>
      </p:pic>
      <p:pic>
        <p:nvPicPr>
          <p:cNvPr id="3508" name="Shape 3508"/>
          <p:cNvPicPr preferRelativeResize="0"/>
          <p:nvPr/>
        </p:nvPicPr>
        <p:blipFill rotWithShape="1">
          <a:blip r:embed="rId13">
            <a:alphaModFix/>
          </a:blip>
          <a:srcRect b="0" l="0" r="0" t="0"/>
          <a:stretch/>
        </p:blipFill>
        <p:spPr>
          <a:xfrm>
            <a:off x="4580717" y="4001591"/>
            <a:ext cx="324979" cy="324979"/>
          </a:xfrm>
          <a:prstGeom prst="rect">
            <a:avLst/>
          </a:prstGeom>
          <a:noFill/>
          <a:ln>
            <a:noFill/>
          </a:ln>
        </p:spPr>
      </p:pic>
      <p:pic>
        <p:nvPicPr>
          <p:cNvPr id="3509" name="Shape 3509"/>
          <p:cNvPicPr preferRelativeResize="0"/>
          <p:nvPr/>
        </p:nvPicPr>
        <p:blipFill rotWithShape="1">
          <a:blip r:embed="rId15">
            <a:alphaModFix/>
          </a:blip>
          <a:srcRect b="0" l="0" r="0" t="0"/>
          <a:stretch/>
        </p:blipFill>
        <p:spPr>
          <a:xfrm>
            <a:off x="5297539" y="3975707"/>
            <a:ext cx="402125" cy="336943"/>
          </a:xfrm>
          <a:prstGeom prst="rect">
            <a:avLst/>
          </a:prstGeom>
          <a:noFill/>
          <a:ln>
            <a:noFill/>
          </a:ln>
        </p:spPr>
      </p:pic>
      <p:sp>
        <p:nvSpPr>
          <p:cNvPr id="3510" name="Shape 3510"/>
          <p:cNvSpPr txBox="1"/>
          <p:nvPr/>
        </p:nvSpPr>
        <p:spPr>
          <a:xfrm>
            <a:off x="2887413" y="3069534"/>
            <a:ext cx="12442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chemeClr val="dk1"/>
                </a:solidFill>
                <a:latin typeface="Arial"/>
                <a:ea typeface="Arial"/>
                <a:cs typeface="Arial"/>
                <a:sym typeface="Arial"/>
              </a:rPr>
              <a:t>하사품 이름2</a:t>
            </a:r>
          </a:p>
        </p:txBody>
      </p:sp>
      <p:sp>
        <p:nvSpPr>
          <p:cNvPr id="3511" name="Shape 3511"/>
          <p:cNvSpPr txBox="1"/>
          <p:nvPr/>
        </p:nvSpPr>
        <p:spPr>
          <a:xfrm>
            <a:off x="4025371" y="3133255"/>
            <a:ext cx="479617"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0/10</a:t>
            </a:r>
          </a:p>
        </p:txBody>
      </p:sp>
      <p:sp>
        <p:nvSpPr>
          <p:cNvPr id="3512" name="Shape 3512"/>
          <p:cNvSpPr/>
          <p:nvPr/>
        </p:nvSpPr>
        <p:spPr>
          <a:xfrm>
            <a:off x="3561562"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13" name="Shape 3513"/>
          <p:cNvSpPr/>
          <p:nvPr/>
        </p:nvSpPr>
        <p:spPr>
          <a:xfrm>
            <a:off x="3722444" y="6335787"/>
            <a:ext cx="80021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히스토리</a:t>
            </a:r>
          </a:p>
        </p:txBody>
      </p:sp>
      <p:sp>
        <p:nvSpPr>
          <p:cNvPr id="3514" name="Shape 3514"/>
          <p:cNvSpPr/>
          <p:nvPr/>
        </p:nvSpPr>
        <p:spPr>
          <a:xfrm>
            <a:off x="4903330" y="1570759"/>
            <a:ext cx="914400" cy="224148"/>
          </a:xfrm>
          <a:prstGeom prst="roundRect">
            <a:avLst>
              <a:gd fmla="val 16667" name="adj"/>
            </a:avLst>
          </a:prstGeom>
          <a:solidFill>
            <a:schemeClr val="accent3"/>
          </a:solidFill>
          <a:ln cap="flat" cmpd="sng" w="12700">
            <a:solidFill>
              <a:srgbClr val="78787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3515" name="Shape 3515"/>
          <p:cNvSpPr/>
          <p:nvPr/>
        </p:nvSpPr>
        <p:spPr>
          <a:xfrm>
            <a:off x="4903330" y="3129294"/>
            <a:ext cx="914400" cy="224148"/>
          </a:xfrm>
          <a:prstGeom prst="roundRect">
            <a:avLst>
              <a:gd fmla="val 16667" name="adj"/>
            </a:avLst>
          </a:prstGeom>
          <a:solidFill>
            <a:schemeClr val="accent3"/>
          </a:solidFill>
          <a:ln cap="flat" cmpd="sng" w="12700">
            <a:solidFill>
              <a:srgbClr val="78787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3516" name="Shape 3516"/>
          <p:cNvSpPr/>
          <p:nvPr/>
        </p:nvSpPr>
        <p:spPr>
          <a:xfrm>
            <a:off x="4903330" y="4692817"/>
            <a:ext cx="914400" cy="224148"/>
          </a:xfrm>
          <a:prstGeom prst="roundRect">
            <a:avLst>
              <a:gd fmla="val 16667" name="adj"/>
            </a:avLst>
          </a:prstGeom>
          <a:solidFill>
            <a:schemeClr val="accent2"/>
          </a:solidFill>
          <a:ln cap="flat" cmpd="sng" w="12700">
            <a:solidFill>
              <a:srgbClr val="78787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3517" name="Shape 3517"/>
          <p:cNvSpPr/>
          <p:nvPr/>
        </p:nvSpPr>
        <p:spPr>
          <a:xfrm>
            <a:off x="2809453" y="4861346"/>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pic>
        <p:nvPicPr>
          <p:cNvPr id="3518" name="Shape 3518"/>
          <p:cNvPicPr preferRelativeResize="0"/>
          <p:nvPr/>
        </p:nvPicPr>
        <p:blipFill rotWithShape="1">
          <a:blip r:embed="rId16">
            <a:alphaModFix/>
          </a:blip>
          <a:srcRect b="0" l="0" r="0" t="0"/>
          <a:stretch/>
        </p:blipFill>
        <p:spPr>
          <a:xfrm>
            <a:off x="5636441" y="1040100"/>
            <a:ext cx="364318" cy="318778"/>
          </a:xfrm>
          <a:prstGeom prst="rect">
            <a:avLst/>
          </a:prstGeom>
          <a:noFill/>
          <a:ln>
            <a:noFill/>
          </a:ln>
        </p:spPr>
      </p:pic>
      <p:sp>
        <p:nvSpPr>
          <p:cNvPr id="3519" name="Shape 3519"/>
          <p:cNvSpPr/>
          <p:nvPr/>
        </p:nvSpPr>
        <p:spPr>
          <a:xfrm>
            <a:off x="6513771" y="964975"/>
            <a:ext cx="2945749" cy="77320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황제는 하사품 ui에 하사하기 버튼이 보여 진다.</a:t>
            </a:r>
          </a:p>
          <a:p>
            <a:pPr indent="0" lvl="0" marL="0" marR="0" rtl="0" algn="l">
              <a:spcBef>
                <a:spcPts val="0"/>
              </a:spcBef>
              <a:buSzPct val="25000"/>
              <a:buNone/>
            </a:pPr>
            <a:r>
              <a:rPr lang="en-US" sz="1000">
                <a:solidFill>
                  <a:schemeClr val="lt1"/>
                </a:solidFill>
                <a:latin typeface="Arial"/>
                <a:ea typeface="Arial"/>
                <a:cs typeface="Arial"/>
                <a:sym typeface="Arial"/>
              </a:rPr>
              <a:t>하사하기를 통해 연맹/연합원들에게 하사품을 하사 할 수 있다.</a:t>
            </a:r>
          </a:p>
        </p:txBody>
      </p:sp>
      <p:sp>
        <p:nvSpPr>
          <p:cNvPr id="3520" name="Shape 3520"/>
          <p:cNvSpPr/>
          <p:nvPr/>
        </p:nvSpPr>
        <p:spPr>
          <a:xfrm>
            <a:off x="6525389" y="1782208"/>
            <a:ext cx="2945749" cy="77320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아이템 수량이 없거나 하사할 수 없을 때는 하사하기 버튼이 비활성화 되어 보인다.</a:t>
            </a:r>
          </a:p>
        </p:txBody>
      </p:sp>
      <p:cxnSp>
        <p:nvCxnSpPr>
          <p:cNvPr id="3521" name="Shape 3521"/>
          <p:cNvCxnSpPr/>
          <p:nvPr/>
        </p:nvCxnSpPr>
        <p:spPr>
          <a:xfrm flipH="1">
            <a:off x="5681547" y="1351579"/>
            <a:ext cx="832224" cy="39894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6" name="Shape 3526"/>
        <p:cNvGrpSpPr/>
        <p:nvPr/>
      </p:nvGrpSpPr>
      <p:grpSpPr>
        <a:xfrm>
          <a:off x="0" y="0"/>
          <a:ext cx="0" cy="0"/>
          <a:chOff x="0" y="0"/>
          <a:chExt cx="0" cy="0"/>
        </a:xfrm>
      </p:grpSpPr>
      <p:sp>
        <p:nvSpPr>
          <p:cNvPr id="3527" name="Shape 3527"/>
          <p:cNvSpPr/>
          <p:nvPr/>
        </p:nvSpPr>
        <p:spPr>
          <a:xfrm>
            <a:off x="215538" y="142595"/>
            <a:ext cx="515878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하사품 보기(2)-1 – 황제 전용 하사 페이지.</a:t>
            </a:r>
          </a:p>
        </p:txBody>
      </p:sp>
      <p:pic>
        <p:nvPicPr>
          <p:cNvPr id="3528" name="Shape 3528"/>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529" name="Shape 3529"/>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30" name="Shape 3530"/>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531" name="Shape 3531"/>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532" name="Shape 3532"/>
          <p:cNvGrpSpPr/>
          <p:nvPr/>
        </p:nvGrpSpPr>
        <p:grpSpPr>
          <a:xfrm>
            <a:off x="2788346" y="1034195"/>
            <a:ext cx="3285714" cy="378029"/>
            <a:chOff x="3103888" y="1095866"/>
            <a:chExt cx="3285714" cy="378029"/>
          </a:xfrm>
        </p:grpSpPr>
        <p:grpSp>
          <p:nvGrpSpPr>
            <p:cNvPr id="3533" name="Shape 3533"/>
            <p:cNvGrpSpPr/>
            <p:nvPr/>
          </p:nvGrpSpPr>
          <p:grpSpPr>
            <a:xfrm>
              <a:off x="3103888" y="1095866"/>
              <a:ext cx="3285714" cy="377323"/>
              <a:chOff x="3103888" y="1095866"/>
              <a:chExt cx="3285714" cy="377323"/>
            </a:xfrm>
          </p:grpSpPr>
          <p:sp>
            <p:nvSpPr>
              <p:cNvPr id="3534" name="Shape 3534"/>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535" name="Shape 3535"/>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536" name="Shape 3536"/>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537" name="Shape 3537"/>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538" name="Shape 3538"/>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539" name="Shape 3539"/>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540" name="Shape 3540"/>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541" name="Shape 3541"/>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542" name="Shape 3542"/>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543" name="Shape 3543"/>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544" name="Shape 3544"/>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545" name="Shape 3545"/>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46" name="Shape 3546"/>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547" name="Shape 3547"/>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548" name="Shape 3548"/>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549" name="Shape 3549"/>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550" name="Shape 3550"/>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51" name="Shape 3551"/>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3552" name="Shape 3552"/>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53" name="Shape 3553"/>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554" name="Shape 3554"/>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3555" name="Shape 3555"/>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3556" name="Shape 3556"/>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57" name="Shape 3557"/>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3558" name="Shape 3558"/>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3559" name="Shape 3559"/>
          <p:cNvGrpSpPr/>
          <p:nvPr/>
        </p:nvGrpSpPr>
        <p:grpSpPr>
          <a:xfrm>
            <a:off x="2823058" y="1444073"/>
            <a:ext cx="1511526" cy="1112904"/>
            <a:chOff x="2823058" y="2029289"/>
            <a:chExt cx="1511526" cy="1112904"/>
          </a:xfrm>
        </p:grpSpPr>
        <p:sp>
          <p:nvSpPr>
            <p:cNvPr id="3560" name="Shape 356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61" name="Shape 356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562" name="Shape 356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63" name="Shape 356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564" name="Shape 356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65" name="Shape 356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566" name="Shape 356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567" name="Shape 3567"/>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568" name="Shape 3568"/>
          <p:cNvGrpSpPr/>
          <p:nvPr/>
        </p:nvGrpSpPr>
        <p:grpSpPr>
          <a:xfrm>
            <a:off x="4432362" y="1433944"/>
            <a:ext cx="1511526" cy="1112904"/>
            <a:chOff x="2823058" y="2029289"/>
            <a:chExt cx="1511526" cy="1112904"/>
          </a:xfrm>
        </p:grpSpPr>
        <p:sp>
          <p:nvSpPr>
            <p:cNvPr id="3569" name="Shape 356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70" name="Shape 357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571" name="Shape 357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72" name="Shape 357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573" name="Shape 357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74" name="Shape 357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575" name="Shape 357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576" name="Shape 3576"/>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577" name="Shape 3577"/>
          <p:cNvGrpSpPr/>
          <p:nvPr/>
        </p:nvGrpSpPr>
        <p:grpSpPr>
          <a:xfrm>
            <a:off x="2823058" y="2676527"/>
            <a:ext cx="1511526" cy="1112904"/>
            <a:chOff x="2823058" y="2029289"/>
            <a:chExt cx="1511526" cy="1112904"/>
          </a:xfrm>
        </p:grpSpPr>
        <p:sp>
          <p:nvSpPr>
            <p:cNvPr id="3578" name="Shape 3578"/>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79" name="Shape 3579"/>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580" name="Shape 3580"/>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81" name="Shape 3581"/>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582" name="Shape 3582"/>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83" name="Shape 3583"/>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584" name="Shape 3584"/>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585" name="Shape 3585"/>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586" name="Shape 3586"/>
          <p:cNvGrpSpPr/>
          <p:nvPr/>
        </p:nvGrpSpPr>
        <p:grpSpPr>
          <a:xfrm>
            <a:off x="4432362" y="2666398"/>
            <a:ext cx="1511526" cy="1112904"/>
            <a:chOff x="2823058" y="2029289"/>
            <a:chExt cx="1511526" cy="1112904"/>
          </a:xfrm>
        </p:grpSpPr>
        <p:sp>
          <p:nvSpPr>
            <p:cNvPr id="3587" name="Shape 3587"/>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88" name="Shape 3588"/>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589" name="Shape 3589"/>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90" name="Shape 3590"/>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591" name="Shape 3591"/>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92" name="Shape 3592"/>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593" name="Shape 3593"/>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594" name="Shape 3594"/>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3595" name="Shape 3595"/>
          <p:cNvGrpSpPr/>
          <p:nvPr/>
        </p:nvGrpSpPr>
        <p:grpSpPr>
          <a:xfrm>
            <a:off x="2823058" y="3846210"/>
            <a:ext cx="1511526" cy="1112904"/>
            <a:chOff x="2823058" y="2029289"/>
            <a:chExt cx="1511526" cy="1112904"/>
          </a:xfrm>
        </p:grpSpPr>
        <p:sp>
          <p:nvSpPr>
            <p:cNvPr id="3596" name="Shape 359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97" name="Shape 359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598" name="Shape 359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599" name="Shape 359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00" name="Shape 360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01" name="Shape 360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02" name="Shape 360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03" name="Shape 3603"/>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604" name="Shape 3604"/>
          <p:cNvGrpSpPr/>
          <p:nvPr/>
        </p:nvGrpSpPr>
        <p:grpSpPr>
          <a:xfrm>
            <a:off x="4432362" y="3836081"/>
            <a:ext cx="1511526" cy="1112904"/>
            <a:chOff x="2823058" y="2029289"/>
            <a:chExt cx="1511526" cy="1112904"/>
          </a:xfrm>
        </p:grpSpPr>
        <p:sp>
          <p:nvSpPr>
            <p:cNvPr id="3605" name="Shape 360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06" name="Shape 360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07" name="Shape 360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08" name="Shape 360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09" name="Shape 360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10" name="Shape 361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11" name="Shape 361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12" name="Shape 3612"/>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613" name="Shape 3613"/>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614" name="Shape 3614"/>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615" name="Shape 3615"/>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616" name="Shape 3616"/>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617" name="Shape 3617"/>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618" name="Shape 3618"/>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619" name="Shape 3619"/>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3620" name="Shape 3620"/>
          <p:cNvGrpSpPr/>
          <p:nvPr/>
        </p:nvGrpSpPr>
        <p:grpSpPr>
          <a:xfrm>
            <a:off x="2823058" y="4980749"/>
            <a:ext cx="1511526" cy="1112904"/>
            <a:chOff x="2823058" y="2029289"/>
            <a:chExt cx="1511526" cy="1112904"/>
          </a:xfrm>
        </p:grpSpPr>
        <p:sp>
          <p:nvSpPr>
            <p:cNvPr id="3621" name="Shape 362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22" name="Shape 362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23" name="Shape 362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24" name="Shape 362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25" name="Shape 362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26" name="Shape 362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27" name="Shape 362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28" name="Shape 3628"/>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629" name="Shape 3629"/>
          <p:cNvGrpSpPr/>
          <p:nvPr/>
        </p:nvGrpSpPr>
        <p:grpSpPr>
          <a:xfrm>
            <a:off x="4432362" y="4970620"/>
            <a:ext cx="1511526" cy="1112904"/>
            <a:chOff x="2823058" y="2029289"/>
            <a:chExt cx="1511526" cy="1112904"/>
          </a:xfrm>
        </p:grpSpPr>
        <p:sp>
          <p:nvSpPr>
            <p:cNvPr id="3630" name="Shape 363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31" name="Shape 363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32" name="Shape 363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33" name="Shape 363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34" name="Shape 363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35" name="Shape 363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36" name="Shape 363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37" name="Shape 3637"/>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638" name="Shape 3638"/>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639" name="Shape 3639"/>
          <p:cNvSpPr/>
          <p:nvPr/>
        </p:nvSpPr>
        <p:spPr>
          <a:xfrm>
            <a:off x="6513771" y="964975"/>
            <a:ext cx="2945749" cy="77320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하사하기를 누를 경우 유저 리스트가 등장한다.</a:t>
            </a:r>
          </a:p>
          <a:p>
            <a:pPr indent="0" lvl="0" marL="0" marR="0" rtl="0" algn="l">
              <a:spcBef>
                <a:spcPts val="0"/>
              </a:spcBef>
              <a:buSzPct val="25000"/>
              <a:buNone/>
            </a:pPr>
            <a:r>
              <a:rPr lang="en-US" sz="1000">
                <a:solidFill>
                  <a:schemeClr val="lt1"/>
                </a:solidFill>
                <a:latin typeface="Arial"/>
                <a:ea typeface="Arial"/>
                <a:cs typeface="Arial"/>
                <a:sym typeface="Arial"/>
              </a:rPr>
              <a:t>임명하기와 동일한 규칙과 플로우가 적용 된다.</a:t>
            </a:r>
          </a:p>
        </p:txBody>
      </p:sp>
      <p:cxnSp>
        <p:nvCxnSpPr>
          <p:cNvPr id="3640" name="Shape 3640"/>
          <p:cNvCxnSpPr/>
          <p:nvPr/>
        </p:nvCxnSpPr>
        <p:spPr>
          <a:xfrm flipH="1">
            <a:off x="5681547" y="1351579"/>
            <a:ext cx="832224" cy="39894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5" name="Shape 3645"/>
        <p:cNvGrpSpPr/>
        <p:nvPr/>
      </p:nvGrpSpPr>
      <p:grpSpPr>
        <a:xfrm>
          <a:off x="0" y="0"/>
          <a:ext cx="0" cy="0"/>
          <a:chOff x="0" y="0"/>
          <a:chExt cx="0" cy="0"/>
        </a:xfrm>
      </p:grpSpPr>
      <p:sp>
        <p:nvSpPr>
          <p:cNvPr id="3646" name="Shape 3646"/>
          <p:cNvSpPr/>
          <p:nvPr/>
        </p:nvSpPr>
        <p:spPr>
          <a:xfrm>
            <a:off x="215538" y="142595"/>
            <a:ext cx="498726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이 보기(3)-1-2 국왕의 작위 임명 UI</a:t>
            </a:r>
          </a:p>
        </p:txBody>
      </p:sp>
      <p:pic>
        <p:nvPicPr>
          <p:cNvPr id="3647" name="Shape 3647"/>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648" name="Shape 3648"/>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49" name="Shape 3649"/>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650" name="Shape 3650"/>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651" name="Shape 3651"/>
          <p:cNvGrpSpPr/>
          <p:nvPr/>
        </p:nvGrpSpPr>
        <p:grpSpPr>
          <a:xfrm>
            <a:off x="2788346" y="1034195"/>
            <a:ext cx="3285714" cy="378029"/>
            <a:chOff x="3103888" y="1095866"/>
            <a:chExt cx="3285714" cy="378029"/>
          </a:xfrm>
        </p:grpSpPr>
        <p:grpSp>
          <p:nvGrpSpPr>
            <p:cNvPr id="3652" name="Shape 3652"/>
            <p:cNvGrpSpPr/>
            <p:nvPr/>
          </p:nvGrpSpPr>
          <p:grpSpPr>
            <a:xfrm>
              <a:off x="3103888" y="1095866"/>
              <a:ext cx="3285714" cy="377323"/>
              <a:chOff x="3103888" y="1095866"/>
              <a:chExt cx="3285714" cy="377323"/>
            </a:xfrm>
          </p:grpSpPr>
          <p:sp>
            <p:nvSpPr>
              <p:cNvPr id="3653" name="Shape 3653"/>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654" name="Shape 3654"/>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655" name="Shape 3655"/>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656" name="Shape 3656"/>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657" name="Shape 3657"/>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658" name="Shape 3658"/>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659" name="Shape 3659"/>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660" name="Shape 3660"/>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661" name="Shape 3661"/>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662" name="Shape 3662"/>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663" name="Shape 3663"/>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664" name="Shape 3664"/>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65" name="Shape 3665"/>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666" name="Shape 3666"/>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667" name="Shape 3667"/>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668" name="Shape 3668"/>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669" name="Shape 3669"/>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70" name="Shape 367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3671" name="Shape 367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72" name="Shape 367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673" name="Shape 3673"/>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3674" name="Shape 3674"/>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3675" name="Shape 3675"/>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76" name="Shape 3676"/>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3677" name="Shape 3677"/>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3678" name="Shape 3678"/>
          <p:cNvGrpSpPr/>
          <p:nvPr/>
        </p:nvGrpSpPr>
        <p:grpSpPr>
          <a:xfrm>
            <a:off x="2823058" y="1444073"/>
            <a:ext cx="1511526" cy="1112904"/>
            <a:chOff x="2823058" y="2029289"/>
            <a:chExt cx="1511526" cy="1112904"/>
          </a:xfrm>
        </p:grpSpPr>
        <p:sp>
          <p:nvSpPr>
            <p:cNvPr id="3679" name="Shape 367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80" name="Shape 368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81" name="Shape 368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82" name="Shape 368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83" name="Shape 368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84" name="Shape 368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85" name="Shape 368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86" name="Shape 3686"/>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687" name="Shape 3687"/>
          <p:cNvGrpSpPr/>
          <p:nvPr/>
        </p:nvGrpSpPr>
        <p:grpSpPr>
          <a:xfrm>
            <a:off x="4432362" y="1433944"/>
            <a:ext cx="1511526" cy="1112904"/>
            <a:chOff x="2823058" y="2029289"/>
            <a:chExt cx="1511526" cy="1112904"/>
          </a:xfrm>
        </p:grpSpPr>
        <p:sp>
          <p:nvSpPr>
            <p:cNvPr id="3688" name="Shape 3688"/>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89" name="Shape 3689"/>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90" name="Shape 3690"/>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91" name="Shape 3691"/>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692" name="Shape 3692"/>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693" name="Shape 3693"/>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694" name="Shape 3694"/>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695" name="Shape 3695"/>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696" name="Shape 3696"/>
          <p:cNvGrpSpPr/>
          <p:nvPr/>
        </p:nvGrpSpPr>
        <p:grpSpPr>
          <a:xfrm>
            <a:off x="2823058" y="2676527"/>
            <a:ext cx="1511526" cy="1112904"/>
            <a:chOff x="2823058" y="2029289"/>
            <a:chExt cx="1511526" cy="1112904"/>
          </a:xfrm>
        </p:grpSpPr>
        <p:sp>
          <p:nvSpPr>
            <p:cNvPr id="3697" name="Shape 3697"/>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98" name="Shape 3698"/>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699" name="Shape 3699"/>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00" name="Shape 3700"/>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01" name="Shape 3701"/>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02" name="Shape 3702"/>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03" name="Shape 3703"/>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04" name="Shape 3704"/>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705" name="Shape 3705"/>
          <p:cNvGrpSpPr/>
          <p:nvPr/>
        </p:nvGrpSpPr>
        <p:grpSpPr>
          <a:xfrm>
            <a:off x="4432362" y="2666398"/>
            <a:ext cx="1511526" cy="1112904"/>
            <a:chOff x="2823058" y="2029289"/>
            <a:chExt cx="1511526" cy="1112904"/>
          </a:xfrm>
        </p:grpSpPr>
        <p:sp>
          <p:nvSpPr>
            <p:cNvPr id="3706" name="Shape 370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07" name="Shape 370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708" name="Shape 370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09" name="Shape 370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10" name="Shape 371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11" name="Shape 371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12" name="Shape 371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13" name="Shape 3713"/>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3714" name="Shape 3714"/>
          <p:cNvGrpSpPr/>
          <p:nvPr/>
        </p:nvGrpSpPr>
        <p:grpSpPr>
          <a:xfrm>
            <a:off x="2823058" y="3846210"/>
            <a:ext cx="1511526" cy="1112904"/>
            <a:chOff x="2823058" y="2029289"/>
            <a:chExt cx="1511526" cy="1112904"/>
          </a:xfrm>
        </p:grpSpPr>
        <p:sp>
          <p:nvSpPr>
            <p:cNvPr id="3715" name="Shape 371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16" name="Shape 371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717" name="Shape 371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18" name="Shape 371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19" name="Shape 371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20" name="Shape 372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21" name="Shape 372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22" name="Shape 3722"/>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723" name="Shape 3723"/>
          <p:cNvGrpSpPr/>
          <p:nvPr/>
        </p:nvGrpSpPr>
        <p:grpSpPr>
          <a:xfrm>
            <a:off x="4432362" y="3836081"/>
            <a:ext cx="1511526" cy="1112904"/>
            <a:chOff x="2823058" y="2029289"/>
            <a:chExt cx="1511526" cy="1112904"/>
          </a:xfrm>
        </p:grpSpPr>
        <p:sp>
          <p:nvSpPr>
            <p:cNvPr id="3724" name="Shape 372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25" name="Shape 372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726" name="Shape 372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27" name="Shape 372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28" name="Shape 372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29" name="Shape 372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30" name="Shape 373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31" name="Shape 3731"/>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732" name="Shape 3732"/>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733" name="Shape 3733"/>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734" name="Shape 3734"/>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735" name="Shape 3735"/>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736" name="Shape 3736"/>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737" name="Shape 3737"/>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738" name="Shape 3738"/>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3739" name="Shape 3739"/>
          <p:cNvGrpSpPr/>
          <p:nvPr/>
        </p:nvGrpSpPr>
        <p:grpSpPr>
          <a:xfrm>
            <a:off x="2823058" y="4980749"/>
            <a:ext cx="1511526" cy="1112904"/>
            <a:chOff x="2823058" y="2029289"/>
            <a:chExt cx="1511526" cy="1112904"/>
          </a:xfrm>
        </p:grpSpPr>
        <p:sp>
          <p:nvSpPr>
            <p:cNvPr id="3740" name="Shape 374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41" name="Shape 374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742" name="Shape 374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43" name="Shape 374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44" name="Shape 374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45" name="Shape 374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46" name="Shape 374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47" name="Shape 3747"/>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748" name="Shape 3748"/>
          <p:cNvGrpSpPr/>
          <p:nvPr/>
        </p:nvGrpSpPr>
        <p:grpSpPr>
          <a:xfrm>
            <a:off x="4432362" y="4970620"/>
            <a:ext cx="1511526" cy="1112904"/>
            <a:chOff x="2823058" y="2029289"/>
            <a:chExt cx="1511526" cy="1112904"/>
          </a:xfrm>
        </p:grpSpPr>
        <p:sp>
          <p:nvSpPr>
            <p:cNvPr id="3749" name="Shape 374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50" name="Shape 375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751" name="Shape 375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52" name="Shape 375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753" name="Shape 375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54" name="Shape 375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755" name="Shape 375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756" name="Shape 3756"/>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757" name="Shape 3757"/>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758" name="Shape 3758"/>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59" name="Shape 3759"/>
          <p:cNvSpPr/>
          <p:nvPr/>
        </p:nvSpPr>
        <p:spPr>
          <a:xfrm>
            <a:off x="2777288" y="2705558"/>
            <a:ext cx="3198337" cy="1238434"/>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60" name="Shape 3760"/>
          <p:cNvSpPr txBox="1"/>
          <p:nvPr/>
        </p:nvSpPr>
        <p:spPr>
          <a:xfrm>
            <a:off x="2831974" y="2798133"/>
            <a:ext cx="3062583"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accent4"/>
                </a:solidFill>
                <a:latin typeface="Arial"/>
                <a:ea typeface="Arial"/>
                <a:cs typeface="Arial"/>
                <a:sym typeface="Arial"/>
              </a:rPr>
              <a:t>(KOR)영주닉네임1234567890 </a:t>
            </a:r>
            <a:r>
              <a:rPr lang="en-US" sz="1000">
                <a:solidFill>
                  <a:schemeClr val="lt1"/>
                </a:solidFill>
                <a:latin typeface="Arial"/>
                <a:ea typeface="Arial"/>
                <a:cs typeface="Arial"/>
                <a:sym typeface="Arial"/>
              </a:rPr>
              <a:t>님에게 </a:t>
            </a:r>
            <a:r>
              <a:rPr b="1" lang="en-US" sz="1000">
                <a:solidFill>
                  <a:srgbClr val="00FF00"/>
                </a:solidFill>
                <a:latin typeface="Arial"/>
                <a:ea typeface="Arial"/>
                <a:cs typeface="Arial"/>
                <a:sym typeface="Arial"/>
              </a:rPr>
              <a:t>[ 하사품 이름 1 ]</a:t>
            </a:r>
            <a:r>
              <a:rPr lang="en-US" sz="1000">
                <a:solidFill>
                  <a:schemeClr val="lt1"/>
                </a:solidFill>
                <a:latin typeface="Arial"/>
                <a:ea typeface="Arial"/>
                <a:cs typeface="Arial"/>
                <a:sym typeface="Arial"/>
              </a:rPr>
              <a:t>을 하사하시겠습니까?</a:t>
            </a:r>
          </a:p>
          <a:p>
            <a:pPr indent="0" lvl="0" marL="0" marR="0" rtl="0" algn="l">
              <a:spcBef>
                <a:spcPts val="0"/>
              </a:spcBef>
              <a:buNone/>
            </a:pPr>
            <a:r>
              <a:t/>
            </a:r>
            <a:endParaRPr sz="10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하사한 하사품은 회수 할 수 없습니다.</a:t>
            </a:r>
          </a:p>
        </p:txBody>
      </p:sp>
      <p:sp>
        <p:nvSpPr>
          <p:cNvPr id="3761" name="Shape 3761"/>
          <p:cNvSpPr/>
          <p:nvPr/>
        </p:nvSpPr>
        <p:spPr>
          <a:xfrm>
            <a:off x="3079047" y="357027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3762" name="Shape 3762"/>
          <p:cNvSpPr/>
          <p:nvPr/>
        </p:nvSpPr>
        <p:spPr>
          <a:xfrm>
            <a:off x="4736305" y="3561803"/>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하사하기</a:t>
            </a:r>
          </a:p>
        </p:txBody>
      </p:sp>
      <p:cxnSp>
        <p:nvCxnSpPr>
          <p:cNvPr id="3763" name="Shape 3763"/>
          <p:cNvCxnSpPr/>
          <p:nvPr/>
        </p:nvCxnSpPr>
        <p:spPr>
          <a:xfrm>
            <a:off x="2755864" y="2702835"/>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3764" name="Shape 3764"/>
          <p:cNvCxnSpPr/>
          <p:nvPr/>
        </p:nvCxnSpPr>
        <p:spPr>
          <a:xfrm>
            <a:off x="2761959" y="395251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3765" name="Shape 3765"/>
          <p:cNvSpPr/>
          <p:nvPr/>
        </p:nvSpPr>
        <p:spPr>
          <a:xfrm>
            <a:off x="6556446" y="2206639"/>
            <a:ext cx="2945749" cy="87493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하사하기 버튼을 누르면 해당 유저에게 아이템이 전달 된다.</a:t>
            </a:r>
          </a:p>
          <a:p>
            <a:pPr indent="0" lvl="0" marL="0" marR="0" rtl="0" algn="l">
              <a:spcBef>
                <a:spcPts val="0"/>
              </a:spcBef>
              <a:buSzPct val="25000"/>
              <a:buNone/>
            </a:pPr>
            <a:r>
              <a:rPr lang="en-US" sz="1000">
                <a:solidFill>
                  <a:schemeClr val="lt1"/>
                </a:solidFill>
                <a:latin typeface="Arial"/>
                <a:ea typeface="Arial"/>
                <a:cs typeface="Arial"/>
                <a:sym typeface="Arial"/>
              </a:rPr>
              <a:t>하사품은 시스템 메일을 통해 발송 된다.</a:t>
            </a:r>
          </a:p>
        </p:txBody>
      </p:sp>
      <p:cxnSp>
        <p:nvCxnSpPr>
          <p:cNvPr id="3766" name="Shape 3766"/>
          <p:cNvCxnSpPr>
            <a:stCxn id="3765" idx="1"/>
          </p:cNvCxnSpPr>
          <p:nvPr/>
        </p:nvCxnSpPr>
        <p:spPr>
          <a:xfrm flipH="1">
            <a:off x="5527446" y="2644104"/>
            <a:ext cx="1029000" cy="9261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기능 설명(3)</a:t>
            </a:r>
          </a:p>
        </p:txBody>
      </p:sp>
      <p:cxnSp>
        <p:nvCxnSpPr>
          <p:cNvPr id="119" name="Shape 119"/>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20" name="Shape 120"/>
          <p:cNvSpPr/>
          <p:nvPr/>
        </p:nvSpPr>
        <p:spPr>
          <a:xfrm>
            <a:off x="398107" y="709320"/>
            <a:ext cx="10341427" cy="618630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4 – 황성 모양 변경</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되면 대륙에 보여지는 황성의 이미지를 변경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황성의 이미지는 미리 정해진 것들 중에서 고를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변경한 황성 이미지는 월드 맵에서 표시되는 대륙 성 표시에 영향을 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변경하는 황성 이미지는 즉시 적용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월드맵에서 보여지는 변경된 황성의 이미지는 즉각 적용된다(되도록이면….)</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5 - 히스토리 기능</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쟁탈전의 결과에 따른 히스토리를 보여 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쟁탈전에서 보여질 히스토리는 황성쟁탈전의 시작과 황성을 탈환한자, 황성수비 성공의 내용을 보여준다.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쟁탈전의 히스토리는 다음 쟁탈전때까지 유지된다.(새로운 쟁탈전 종료 후 새로운 쟁탈전에 대한 히스토리가 보여진다.</a:t>
            </a:r>
          </a:p>
          <a:p>
            <a:pPr indent="-171450" lvl="0" marL="171450" marR="0" rtl="0" algn="l">
              <a:spcBef>
                <a:spcPts val="0"/>
              </a:spcBef>
              <a:buClr>
                <a:schemeClr val="dk1"/>
              </a:buClr>
              <a:buFont typeface="Noto Sans Symbols"/>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6 – 역대 황제의 역사기록</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된 사람은 황제로 있는 동안 한번 기록을 남길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역대 황제의 기록은 모든 유저가 황성메뉴를 통해 볼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역대 황제의 기록은 황제가 된 순서 /유저 닉네임, 연합/연맹, 황제의 기록이 표현된다.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기록은 최대 20자까지 남길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기록을 남기지 않은 경우 아무것도 표시하지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현재 황제의 기록은 황제 위임 이후에 업데이트 됩니다.</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7 – 작위와 노예</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되면 대륙의 유저 중 8명을 골라 관식에 임명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되면 대륙의 유저 중 8명을 골라 노예로 임명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작위를 받은 영주는 작위에 해당하는 버프를 받는다.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노예가 된 영주는 노예의 종류에 따라 해당하는 디버프를 받는다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작위와 노예의 버프/디버프는 각 작위/노예당 최소 1개 ~ 최대 3개까지 존재한다.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작위와 노예가 받는 버프/디버프는 영주가 가진 최종 효과치에 합산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작위에 임명된 유저는 필드 타운에 작위에 해당하는 아이콘과 이펙트가 표시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노예로 임명된 유저는 필드 타운에 노예에 해당하는 아이콘과 이펙트가 표시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작위와 노예의 임명은 1일에 한번씩 가능하다.(서버시간 기준 24시간에 한번)</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작위와 노예를 임명 안 할 수 있다.</a:t>
            </a:r>
          </a:p>
          <a:p>
            <a:pPr indent="0" lvl="0" marL="0" marR="0" rtl="0" algn="l">
              <a:spcBef>
                <a:spcPts val="0"/>
              </a:spcBef>
              <a:buNone/>
            </a:pPr>
            <a:r>
              <a:t/>
            </a:r>
            <a:endParaRPr sz="12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1" name="Shape 3771"/>
        <p:cNvGrpSpPr/>
        <p:nvPr/>
      </p:nvGrpSpPr>
      <p:grpSpPr>
        <a:xfrm>
          <a:off x="0" y="0"/>
          <a:ext cx="0" cy="0"/>
          <a:chOff x="0" y="0"/>
          <a:chExt cx="0" cy="0"/>
        </a:xfrm>
      </p:grpSpPr>
      <p:sp>
        <p:nvSpPr>
          <p:cNvPr id="3772" name="Shape 3772"/>
          <p:cNvSpPr/>
          <p:nvPr/>
        </p:nvSpPr>
        <p:spPr>
          <a:xfrm>
            <a:off x="215538" y="142595"/>
            <a:ext cx="498726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이 보기(3)-1-3 국왕의 작위 임명 UI</a:t>
            </a:r>
          </a:p>
        </p:txBody>
      </p:sp>
      <p:pic>
        <p:nvPicPr>
          <p:cNvPr id="3773" name="Shape 3773"/>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774" name="Shape 3774"/>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75" name="Shape 3775"/>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776" name="Shape 3776"/>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777" name="Shape 3777"/>
          <p:cNvGrpSpPr/>
          <p:nvPr/>
        </p:nvGrpSpPr>
        <p:grpSpPr>
          <a:xfrm>
            <a:off x="2788346" y="1034195"/>
            <a:ext cx="3285714" cy="378029"/>
            <a:chOff x="3103888" y="1095866"/>
            <a:chExt cx="3285714" cy="378029"/>
          </a:xfrm>
        </p:grpSpPr>
        <p:grpSp>
          <p:nvGrpSpPr>
            <p:cNvPr id="3778" name="Shape 3778"/>
            <p:cNvGrpSpPr/>
            <p:nvPr/>
          </p:nvGrpSpPr>
          <p:grpSpPr>
            <a:xfrm>
              <a:off x="3103888" y="1095866"/>
              <a:ext cx="3285714" cy="377323"/>
              <a:chOff x="3103888" y="1095866"/>
              <a:chExt cx="3285714" cy="377323"/>
            </a:xfrm>
          </p:grpSpPr>
          <p:sp>
            <p:nvSpPr>
              <p:cNvPr id="3779" name="Shape 3779"/>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780" name="Shape 3780"/>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781" name="Shape 3781"/>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782" name="Shape 3782"/>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783" name="Shape 3783"/>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784" name="Shape 3784"/>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785" name="Shape 3785"/>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786" name="Shape 3786"/>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787" name="Shape 3787"/>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788" name="Shape 3788"/>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789" name="Shape 3789"/>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790" name="Shape 3790"/>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791" name="Shape 3791"/>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792" name="Shape 3792"/>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793" name="Shape 3793"/>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794" name="Shape 3794"/>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795" name="Shape 3795"/>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96" name="Shape 3796"/>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임명하기 - 여왕</a:t>
            </a:r>
          </a:p>
        </p:txBody>
      </p:sp>
      <p:sp>
        <p:nvSpPr>
          <p:cNvPr id="3797" name="Shape 379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798" name="Shape 379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799" name="Shape 3799"/>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3800" name="Shape 3800"/>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3801" name="Shape 3801"/>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02" name="Shape 3802"/>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3803" name="Shape 3803"/>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3804" name="Shape 3804"/>
          <p:cNvGrpSpPr/>
          <p:nvPr/>
        </p:nvGrpSpPr>
        <p:grpSpPr>
          <a:xfrm>
            <a:off x="2823058" y="1444073"/>
            <a:ext cx="1511526" cy="1112904"/>
            <a:chOff x="2823058" y="2029289"/>
            <a:chExt cx="1511526" cy="1112904"/>
          </a:xfrm>
        </p:grpSpPr>
        <p:sp>
          <p:nvSpPr>
            <p:cNvPr id="3805" name="Shape 380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06" name="Shape 380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07" name="Shape 380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08" name="Shape 380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09" name="Shape 380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10" name="Shape 381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11" name="Shape 381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12" name="Shape 3812"/>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813" name="Shape 3813"/>
          <p:cNvGrpSpPr/>
          <p:nvPr/>
        </p:nvGrpSpPr>
        <p:grpSpPr>
          <a:xfrm>
            <a:off x="4432362" y="1433944"/>
            <a:ext cx="1511526" cy="1112904"/>
            <a:chOff x="2823058" y="2029289"/>
            <a:chExt cx="1511526" cy="1112904"/>
          </a:xfrm>
        </p:grpSpPr>
        <p:sp>
          <p:nvSpPr>
            <p:cNvPr id="3814" name="Shape 381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15" name="Shape 381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16" name="Shape 381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17" name="Shape 381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18" name="Shape 381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19" name="Shape 381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20" name="Shape 382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21" name="Shape 3821"/>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822" name="Shape 3822"/>
          <p:cNvGrpSpPr/>
          <p:nvPr/>
        </p:nvGrpSpPr>
        <p:grpSpPr>
          <a:xfrm>
            <a:off x="2823058" y="2676527"/>
            <a:ext cx="1511526" cy="1112904"/>
            <a:chOff x="2823058" y="2029289"/>
            <a:chExt cx="1511526" cy="1112904"/>
          </a:xfrm>
        </p:grpSpPr>
        <p:sp>
          <p:nvSpPr>
            <p:cNvPr id="3823" name="Shape 382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24" name="Shape 382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25" name="Shape 382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26" name="Shape 382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27" name="Shape 382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28" name="Shape 382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29" name="Shape 382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30" name="Shape 3830"/>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3831" name="Shape 3831"/>
          <p:cNvGrpSpPr/>
          <p:nvPr/>
        </p:nvGrpSpPr>
        <p:grpSpPr>
          <a:xfrm>
            <a:off x="4432362" y="2666398"/>
            <a:ext cx="1511526" cy="1112904"/>
            <a:chOff x="2823058" y="2029289"/>
            <a:chExt cx="1511526" cy="1112904"/>
          </a:xfrm>
        </p:grpSpPr>
        <p:sp>
          <p:nvSpPr>
            <p:cNvPr id="3832" name="Shape 383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33" name="Shape 383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34" name="Shape 383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35" name="Shape 383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36" name="Shape 383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37" name="Shape 383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38" name="Shape 383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39" name="Shape 3839"/>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3840" name="Shape 3840"/>
          <p:cNvGrpSpPr/>
          <p:nvPr/>
        </p:nvGrpSpPr>
        <p:grpSpPr>
          <a:xfrm>
            <a:off x="2823058" y="3846210"/>
            <a:ext cx="1511526" cy="1112904"/>
            <a:chOff x="2823058" y="2029289"/>
            <a:chExt cx="1511526" cy="1112904"/>
          </a:xfrm>
        </p:grpSpPr>
        <p:sp>
          <p:nvSpPr>
            <p:cNvPr id="3841" name="Shape 384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42" name="Shape 384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43" name="Shape 384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44" name="Shape 384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45" name="Shape 384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46" name="Shape 384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47" name="Shape 384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48" name="Shape 3848"/>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849" name="Shape 3849"/>
          <p:cNvGrpSpPr/>
          <p:nvPr/>
        </p:nvGrpSpPr>
        <p:grpSpPr>
          <a:xfrm>
            <a:off x="4432362" y="3836081"/>
            <a:ext cx="1511526" cy="1112904"/>
            <a:chOff x="2823058" y="2029289"/>
            <a:chExt cx="1511526" cy="1112904"/>
          </a:xfrm>
        </p:grpSpPr>
        <p:sp>
          <p:nvSpPr>
            <p:cNvPr id="3850" name="Shape 385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51" name="Shape 385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52" name="Shape 385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53" name="Shape 385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54" name="Shape 385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55" name="Shape 385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56" name="Shape 385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57" name="Shape 3857"/>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858" name="Shape 3858"/>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3859" name="Shape 3859"/>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860" name="Shape 3860"/>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861" name="Shape 3861"/>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862" name="Shape 3862"/>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863" name="Shape 3863"/>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3864" name="Shape 3864"/>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3865" name="Shape 3865"/>
          <p:cNvGrpSpPr/>
          <p:nvPr/>
        </p:nvGrpSpPr>
        <p:grpSpPr>
          <a:xfrm>
            <a:off x="2823058" y="4980749"/>
            <a:ext cx="1511526" cy="1112904"/>
            <a:chOff x="2823058" y="2029289"/>
            <a:chExt cx="1511526" cy="1112904"/>
          </a:xfrm>
        </p:grpSpPr>
        <p:sp>
          <p:nvSpPr>
            <p:cNvPr id="3866" name="Shape 386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67" name="Shape 386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68" name="Shape 386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69" name="Shape 386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70" name="Shape 387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71" name="Shape 387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72" name="Shape 387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73" name="Shape 3873"/>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3874" name="Shape 3874"/>
          <p:cNvGrpSpPr/>
          <p:nvPr/>
        </p:nvGrpSpPr>
        <p:grpSpPr>
          <a:xfrm>
            <a:off x="4432362" y="4970620"/>
            <a:ext cx="1511526" cy="1112904"/>
            <a:chOff x="2823058" y="2029289"/>
            <a:chExt cx="1511526" cy="1112904"/>
          </a:xfrm>
        </p:grpSpPr>
        <p:sp>
          <p:nvSpPr>
            <p:cNvPr id="3875" name="Shape 387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876" name="Shape 387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3877" name="Shape 387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78" name="Shape 387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3879" name="Shape 387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80" name="Shape 388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3881" name="Shape 388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3882" name="Shape 3882"/>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3883" name="Shape 3883"/>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884" name="Shape 3884"/>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85" name="Shape 3885"/>
          <p:cNvSpPr/>
          <p:nvPr/>
        </p:nvSpPr>
        <p:spPr>
          <a:xfrm>
            <a:off x="2777288" y="3117039"/>
            <a:ext cx="3198337" cy="562857"/>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86" name="Shape 3886"/>
          <p:cNvSpPr txBox="1"/>
          <p:nvPr/>
        </p:nvSpPr>
        <p:spPr>
          <a:xfrm>
            <a:off x="2831974" y="320961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accent4"/>
                </a:solidFill>
                <a:latin typeface="Arial"/>
                <a:ea typeface="Arial"/>
                <a:cs typeface="Arial"/>
                <a:sym typeface="Arial"/>
              </a:rPr>
              <a:t>(KOR)영주닉네임1234567890 </a:t>
            </a:r>
            <a:r>
              <a:rPr lang="en-US" sz="1000">
                <a:solidFill>
                  <a:schemeClr val="lt1"/>
                </a:solidFill>
                <a:latin typeface="Arial"/>
                <a:ea typeface="Arial"/>
                <a:cs typeface="Arial"/>
                <a:sym typeface="Arial"/>
              </a:rPr>
              <a:t>님에게 </a:t>
            </a:r>
            <a:r>
              <a:rPr b="1" lang="en-US" sz="1000">
                <a:solidFill>
                  <a:srgbClr val="00FF00"/>
                </a:solidFill>
                <a:latin typeface="Arial"/>
                <a:ea typeface="Arial"/>
                <a:cs typeface="Arial"/>
                <a:sym typeface="Arial"/>
              </a:rPr>
              <a:t>[ 하사품 이름 1 ]</a:t>
            </a:r>
            <a:r>
              <a:rPr lang="en-US" sz="1000">
                <a:solidFill>
                  <a:schemeClr val="lt1"/>
                </a:solidFill>
                <a:latin typeface="Arial"/>
                <a:ea typeface="Arial"/>
                <a:cs typeface="Arial"/>
                <a:sym typeface="Arial"/>
              </a:rPr>
              <a:t>을 하사였습니다.</a:t>
            </a:r>
          </a:p>
        </p:txBody>
      </p:sp>
      <p:cxnSp>
        <p:nvCxnSpPr>
          <p:cNvPr id="3887" name="Shape 3887"/>
          <p:cNvCxnSpPr/>
          <p:nvPr/>
        </p:nvCxnSpPr>
        <p:spPr>
          <a:xfrm>
            <a:off x="2755864" y="31143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3888" name="Shape 3888"/>
          <p:cNvCxnSpPr/>
          <p:nvPr/>
        </p:nvCxnSpPr>
        <p:spPr>
          <a:xfrm>
            <a:off x="2763333" y="367989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3889" name="Shape 3889"/>
          <p:cNvSpPr/>
          <p:nvPr/>
        </p:nvSpPr>
        <p:spPr>
          <a:xfrm>
            <a:off x="6556446" y="2206639"/>
            <a:ext cx="2945749" cy="874931"/>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하사하기를 한 후에 황제에게 하사했다는 알림 팝업이 출력된다.</a:t>
            </a:r>
          </a:p>
          <a:p>
            <a:pPr indent="0" lvl="0" marL="0" marR="0" rtl="0" algn="l">
              <a:spcBef>
                <a:spcPts val="0"/>
              </a:spcBef>
              <a:buSzPct val="25000"/>
              <a:buNone/>
            </a:pPr>
            <a:r>
              <a:rPr lang="en-US" sz="1000">
                <a:solidFill>
                  <a:schemeClr val="lt1"/>
                </a:solidFill>
                <a:latin typeface="Arial"/>
                <a:ea typeface="Arial"/>
                <a:cs typeface="Arial"/>
                <a:sym typeface="Arial"/>
              </a:rPr>
              <a:t>대륙에는 하사내용에 대한 시스템 알림 메시지가 출력 된다.</a:t>
            </a:r>
          </a:p>
        </p:txBody>
      </p:sp>
      <p:cxnSp>
        <p:nvCxnSpPr>
          <p:cNvPr id="3890" name="Shape 3890"/>
          <p:cNvCxnSpPr>
            <a:stCxn id="3889" idx="1"/>
          </p:cNvCxnSpPr>
          <p:nvPr/>
        </p:nvCxnSpPr>
        <p:spPr>
          <a:xfrm flipH="1">
            <a:off x="5918346" y="2644104"/>
            <a:ext cx="638100" cy="915000"/>
          </a:xfrm>
          <a:prstGeom prst="straightConnector1">
            <a:avLst/>
          </a:prstGeom>
          <a:noFill/>
          <a:ln cap="flat" cmpd="sng" w="28575">
            <a:solidFill>
              <a:srgbClr val="FF0000"/>
            </a:solidFill>
            <a:prstDash val="solid"/>
            <a:miter/>
            <a:headEnd len="med" w="med" type="none"/>
            <a:tailEnd len="lg" w="lg" type="triangle"/>
          </a:ln>
        </p:spPr>
      </p:cxnSp>
      <p:grpSp>
        <p:nvGrpSpPr>
          <p:cNvPr id="3891" name="Shape 3891"/>
          <p:cNvGrpSpPr/>
          <p:nvPr/>
        </p:nvGrpSpPr>
        <p:grpSpPr>
          <a:xfrm>
            <a:off x="8145760" y="3286436"/>
            <a:ext cx="3270503" cy="646572"/>
            <a:chOff x="7999285" y="3152100"/>
            <a:chExt cx="3270503" cy="646572"/>
          </a:xfrm>
        </p:grpSpPr>
        <p:sp>
          <p:nvSpPr>
            <p:cNvPr id="3892" name="Shape 3892"/>
            <p:cNvSpPr/>
            <p:nvPr/>
          </p:nvSpPr>
          <p:spPr>
            <a:xfrm>
              <a:off x="8020709" y="3152100"/>
              <a:ext cx="3198337" cy="646572"/>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93" name="Shape 3893"/>
            <p:cNvSpPr txBox="1"/>
            <p:nvPr/>
          </p:nvSpPr>
          <p:spPr>
            <a:xfrm>
              <a:off x="8075395" y="3244675"/>
              <a:ext cx="3062583" cy="55399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rgbClr val="FFC000"/>
                  </a:solidFill>
                  <a:latin typeface="Arial"/>
                  <a:ea typeface="Arial"/>
                  <a:cs typeface="Arial"/>
                  <a:sym typeface="Arial"/>
                </a:rPr>
                <a:t>황제 [유저 닉네임 1234567890]</a:t>
              </a:r>
              <a:r>
                <a:rPr b="1" lang="en-US" sz="1000">
                  <a:solidFill>
                    <a:srgbClr val="00FF00"/>
                  </a:solidFill>
                  <a:latin typeface="Arial"/>
                  <a:ea typeface="Arial"/>
                  <a:cs typeface="Arial"/>
                  <a:sym typeface="Arial"/>
                </a:rPr>
                <a:t> </a:t>
              </a:r>
              <a:r>
                <a:rPr lang="en-US" sz="1000">
                  <a:solidFill>
                    <a:schemeClr val="lt1"/>
                  </a:solidFill>
                  <a:latin typeface="Arial"/>
                  <a:ea typeface="Arial"/>
                  <a:cs typeface="Arial"/>
                  <a:sym typeface="Arial"/>
                </a:rPr>
                <a:t>님이 </a:t>
              </a:r>
              <a:r>
                <a:rPr b="1" lang="en-US" sz="1000">
                  <a:solidFill>
                    <a:srgbClr val="FFC000"/>
                  </a:solidFill>
                  <a:latin typeface="Arial"/>
                  <a:ea typeface="Arial"/>
                  <a:cs typeface="Arial"/>
                  <a:sym typeface="Arial"/>
                </a:rPr>
                <a:t>[유저 닉네임 1234567890] </a:t>
              </a:r>
              <a:r>
                <a:rPr lang="en-US" sz="1000">
                  <a:solidFill>
                    <a:schemeClr val="lt1"/>
                  </a:solidFill>
                  <a:latin typeface="Arial"/>
                  <a:ea typeface="Arial"/>
                  <a:cs typeface="Arial"/>
                  <a:sym typeface="Arial"/>
                </a:rPr>
                <a:t>에게</a:t>
              </a:r>
              <a:r>
                <a:rPr b="1" lang="en-US" sz="1000">
                  <a:solidFill>
                    <a:schemeClr val="lt1"/>
                  </a:solidFill>
                  <a:latin typeface="Arial"/>
                  <a:ea typeface="Arial"/>
                  <a:cs typeface="Arial"/>
                  <a:sym typeface="Arial"/>
                </a:rPr>
                <a:t> </a:t>
              </a:r>
              <a:r>
                <a:rPr b="1" lang="en-US" sz="1000">
                  <a:solidFill>
                    <a:srgbClr val="00FF00"/>
                  </a:solidFill>
                  <a:latin typeface="Arial"/>
                  <a:ea typeface="Arial"/>
                  <a:cs typeface="Arial"/>
                  <a:sym typeface="Arial"/>
                </a:rPr>
                <a:t> [황제의 하사품 1]</a:t>
              </a:r>
              <a:r>
                <a:rPr lang="en-US" sz="1000">
                  <a:solidFill>
                    <a:schemeClr val="lt1"/>
                  </a:solidFill>
                  <a:latin typeface="Arial"/>
                  <a:ea typeface="Arial"/>
                  <a:cs typeface="Arial"/>
                  <a:sym typeface="Arial"/>
                </a:rPr>
                <a:t>을 하사하셨습니다.</a:t>
              </a:r>
            </a:p>
          </p:txBody>
        </p:sp>
        <p:cxnSp>
          <p:nvCxnSpPr>
            <p:cNvPr id="3894" name="Shape 3894"/>
            <p:cNvCxnSpPr/>
            <p:nvPr/>
          </p:nvCxnSpPr>
          <p:spPr>
            <a:xfrm>
              <a:off x="7999285" y="319880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3895" name="Shape 3895"/>
            <p:cNvCxnSpPr/>
            <p:nvPr/>
          </p:nvCxnSpPr>
          <p:spPr>
            <a:xfrm>
              <a:off x="8005381" y="3772982"/>
              <a:ext cx="3264407" cy="0"/>
            </a:xfrm>
            <a:prstGeom prst="straightConnector1">
              <a:avLst/>
            </a:prstGeom>
            <a:noFill/>
            <a:ln cap="flat" cmpd="sng" w="12700">
              <a:solidFill>
                <a:schemeClr val="accent4"/>
              </a:solidFill>
              <a:prstDash val="solid"/>
              <a:miter/>
              <a:headEnd len="med" w="med" type="none"/>
              <a:tailEnd len="med" w="med"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0" name="Shape 3900"/>
        <p:cNvGrpSpPr/>
        <p:nvPr/>
      </p:nvGrpSpPr>
      <p:grpSpPr>
        <a:xfrm>
          <a:off x="0" y="0"/>
          <a:ext cx="0" cy="0"/>
          <a:chOff x="0" y="0"/>
          <a:chExt cx="0" cy="0"/>
        </a:xfrm>
      </p:grpSpPr>
      <p:sp>
        <p:nvSpPr>
          <p:cNvPr id="3901" name="Shape 3901"/>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창고 보기(1)</a:t>
            </a:r>
          </a:p>
        </p:txBody>
      </p:sp>
      <p:pic>
        <p:nvPicPr>
          <p:cNvPr id="3902" name="Shape 3902"/>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903" name="Shape 3903"/>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04" name="Shape 3904"/>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905" name="Shape 3905"/>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906" name="Shape 3906"/>
          <p:cNvGrpSpPr/>
          <p:nvPr/>
        </p:nvGrpSpPr>
        <p:grpSpPr>
          <a:xfrm>
            <a:off x="2788346" y="1034195"/>
            <a:ext cx="3285714" cy="378029"/>
            <a:chOff x="3103888" y="1095866"/>
            <a:chExt cx="3285714" cy="378029"/>
          </a:xfrm>
        </p:grpSpPr>
        <p:grpSp>
          <p:nvGrpSpPr>
            <p:cNvPr id="3907" name="Shape 3907"/>
            <p:cNvGrpSpPr/>
            <p:nvPr/>
          </p:nvGrpSpPr>
          <p:grpSpPr>
            <a:xfrm>
              <a:off x="3103888" y="1095866"/>
              <a:ext cx="3285714" cy="377323"/>
              <a:chOff x="3103888" y="1095866"/>
              <a:chExt cx="3285714" cy="377323"/>
            </a:xfrm>
          </p:grpSpPr>
          <p:sp>
            <p:nvSpPr>
              <p:cNvPr id="3908" name="Shape 390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909" name="Shape 390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910" name="Shape 391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911" name="Shape 391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912" name="Shape 391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913" name="Shape 391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14" name="Shape 391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15" name="Shape 391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16" name="Shape 391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917" name="Shape 391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918" name="Shape 391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919" name="Shape 391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920" name="Shape 392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921" name="Shape 392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922" name="Shape 3922"/>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923" name="Shape 3923"/>
          <p:cNvSpPr/>
          <p:nvPr/>
        </p:nvSpPr>
        <p:spPr>
          <a:xfrm>
            <a:off x="2788346" y="1385104"/>
            <a:ext cx="3187280" cy="4832237"/>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924" name="Shape 3924"/>
          <p:cNvSpPr/>
          <p:nvPr/>
        </p:nvSpPr>
        <p:spPr>
          <a:xfrm>
            <a:off x="2845878" y="1472433"/>
            <a:ext cx="3084378" cy="4669048"/>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25" name="Shape 3925"/>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황성 창고</a:t>
            </a:r>
          </a:p>
        </p:txBody>
      </p:sp>
      <p:sp>
        <p:nvSpPr>
          <p:cNvPr id="3926" name="Shape 3926"/>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27" name="Shape 3927"/>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928" name="Shape 3928"/>
          <p:cNvSpPr/>
          <p:nvPr/>
        </p:nvSpPr>
        <p:spPr>
          <a:xfrm>
            <a:off x="3004581" y="1560109"/>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29" name="Shape 3929"/>
          <p:cNvSpPr/>
          <p:nvPr/>
        </p:nvSpPr>
        <p:spPr>
          <a:xfrm>
            <a:off x="4559510" y="1560108"/>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30" name="Shape 3930"/>
          <p:cNvSpPr/>
          <p:nvPr/>
        </p:nvSpPr>
        <p:spPr>
          <a:xfrm>
            <a:off x="3004581" y="3042742"/>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31" name="Shape 3931"/>
          <p:cNvSpPr/>
          <p:nvPr/>
        </p:nvSpPr>
        <p:spPr>
          <a:xfrm>
            <a:off x="4559510" y="3038155"/>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32" name="Shape 3932"/>
          <p:cNvSpPr/>
          <p:nvPr/>
        </p:nvSpPr>
        <p:spPr>
          <a:xfrm>
            <a:off x="3011167" y="4536594"/>
            <a:ext cx="1183980"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33" name="Shape 3933"/>
          <p:cNvSpPr/>
          <p:nvPr/>
        </p:nvSpPr>
        <p:spPr>
          <a:xfrm>
            <a:off x="4559510" y="4568642"/>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934" name="Shape 3934"/>
          <p:cNvPicPr preferRelativeResize="0"/>
          <p:nvPr/>
        </p:nvPicPr>
        <p:blipFill rotWithShape="1">
          <a:blip r:embed="rId4">
            <a:alphaModFix/>
          </a:blip>
          <a:srcRect b="0" l="0" r="0" t="0"/>
          <a:stretch/>
        </p:blipFill>
        <p:spPr>
          <a:xfrm>
            <a:off x="4865587" y="3342264"/>
            <a:ext cx="570519" cy="468116"/>
          </a:xfrm>
          <a:prstGeom prst="rect">
            <a:avLst/>
          </a:prstGeom>
          <a:noFill/>
          <a:ln>
            <a:noFill/>
          </a:ln>
        </p:spPr>
      </p:pic>
      <p:pic>
        <p:nvPicPr>
          <p:cNvPr id="3935" name="Shape 3935"/>
          <p:cNvPicPr preferRelativeResize="0"/>
          <p:nvPr/>
        </p:nvPicPr>
        <p:blipFill rotWithShape="1">
          <a:blip r:embed="rId5">
            <a:alphaModFix/>
          </a:blip>
          <a:srcRect b="0" l="0" r="0" t="0"/>
          <a:stretch/>
        </p:blipFill>
        <p:spPr>
          <a:xfrm>
            <a:off x="4849553" y="1855672"/>
            <a:ext cx="568424" cy="468119"/>
          </a:xfrm>
          <a:prstGeom prst="rect">
            <a:avLst/>
          </a:prstGeom>
          <a:noFill/>
          <a:ln>
            <a:noFill/>
          </a:ln>
        </p:spPr>
      </p:pic>
      <p:pic>
        <p:nvPicPr>
          <p:cNvPr id="3936" name="Shape 3936"/>
          <p:cNvPicPr preferRelativeResize="0"/>
          <p:nvPr/>
        </p:nvPicPr>
        <p:blipFill rotWithShape="1">
          <a:blip r:embed="rId6">
            <a:alphaModFix/>
          </a:blip>
          <a:srcRect b="0" l="0" r="0" t="0"/>
          <a:stretch/>
        </p:blipFill>
        <p:spPr>
          <a:xfrm>
            <a:off x="3319771" y="3333989"/>
            <a:ext cx="570519" cy="468116"/>
          </a:xfrm>
          <a:prstGeom prst="rect">
            <a:avLst/>
          </a:prstGeom>
          <a:noFill/>
          <a:ln>
            <a:noFill/>
          </a:ln>
        </p:spPr>
      </p:pic>
      <p:pic>
        <p:nvPicPr>
          <p:cNvPr id="3937" name="Shape 3937"/>
          <p:cNvPicPr preferRelativeResize="0"/>
          <p:nvPr/>
        </p:nvPicPr>
        <p:blipFill rotWithShape="1">
          <a:blip r:embed="rId10">
            <a:alphaModFix/>
          </a:blip>
          <a:srcRect b="0" l="0" r="0" t="0"/>
          <a:stretch/>
        </p:blipFill>
        <p:spPr>
          <a:xfrm>
            <a:off x="3356801" y="1852990"/>
            <a:ext cx="486127" cy="468117"/>
          </a:xfrm>
          <a:prstGeom prst="rect">
            <a:avLst/>
          </a:prstGeom>
          <a:noFill/>
          <a:ln>
            <a:noFill/>
          </a:ln>
        </p:spPr>
      </p:pic>
      <p:pic>
        <p:nvPicPr>
          <p:cNvPr id="3938" name="Shape 3938"/>
          <p:cNvPicPr preferRelativeResize="0"/>
          <p:nvPr/>
        </p:nvPicPr>
        <p:blipFill rotWithShape="1">
          <a:blip r:embed="rId8">
            <a:alphaModFix/>
          </a:blip>
          <a:srcRect b="0" l="0" r="0" t="0"/>
          <a:stretch/>
        </p:blipFill>
        <p:spPr>
          <a:xfrm>
            <a:off x="3266584" y="4780257"/>
            <a:ext cx="602497" cy="575911"/>
          </a:xfrm>
          <a:prstGeom prst="rect">
            <a:avLst/>
          </a:prstGeom>
          <a:noFill/>
          <a:ln>
            <a:noFill/>
          </a:ln>
        </p:spPr>
      </p:pic>
      <p:sp>
        <p:nvSpPr>
          <p:cNvPr id="3939" name="Shape 3939"/>
          <p:cNvSpPr/>
          <p:nvPr/>
        </p:nvSpPr>
        <p:spPr>
          <a:xfrm>
            <a:off x="4869832" y="4870114"/>
            <a:ext cx="562026" cy="449995"/>
          </a:xfrm>
          <a:prstGeom prst="rect">
            <a:avLst/>
          </a:prstGeom>
          <a:blipFill rotWithShape="1">
            <a:blip r:embed="rId11">
              <a:alphaModFix/>
            </a:blip>
            <a:stretch>
              <a:fillRect b="0" l="0" r="0" t="0"/>
            </a:stretch>
          </a:blip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40" name="Shape 3940"/>
          <p:cNvSpPr/>
          <p:nvPr/>
        </p:nvSpPr>
        <p:spPr>
          <a:xfrm>
            <a:off x="3004581" y="1562683"/>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식량</a:t>
            </a:r>
          </a:p>
        </p:txBody>
      </p:sp>
      <p:sp>
        <p:nvSpPr>
          <p:cNvPr id="3941" name="Shape 3941"/>
          <p:cNvSpPr/>
          <p:nvPr/>
        </p:nvSpPr>
        <p:spPr>
          <a:xfrm>
            <a:off x="3011166" y="2439966"/>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42" name="Shape 3942"/>
          <p:cNvSpPr/>
          <p:nvPr/>
        </p:nvSpPr>
        <p:spPr>
          <a:xfrm>
            <a:off x="4559510" y="1555796"/>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목재</a:t>
            </a:r>
          </a:p>
        </p:txBody>
      </p:sp>
      <p:sp>
        <p:nvSpPr>
          <p:cNvPr id="3943" name="Shape 3943"/>
          <p:cNvSpPr/>
          <p:nvPr/>
        </p:nvSpPr>
        <p:spPr>
          <a:xfrm>
            <a:off x="4566096" y="2433080"/>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44" name="Shape 3944"/>
          <p:cNvSpPr/>
          <p:nvPr/>
        </p:nvSpPr>
        <p:spPr>
          <a:xfrm>
            <a:off x="3004581" y="3036191"/>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석재</a:t>
            </a:r>
          </a:p>
        </p:txBody>
      </p:sp>
      <p:sp>
        <p:nvSpPr>
          <p:cNvPr id="3945" name="Shape 3945"/>
          <p:cNvSpPr/>
          <p:nvPr/>
        </p:nvSpPr>
        <p:spPr>
          <a:xfrm>
            <a:off x="3011166" y="3913475"/>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46" name="Shape 3946"/>
          <p:cNvSpPr/>
          <p:nvPr/>
        </p:nvSpPr>
        <p:spPr>
          <a:xfrm>
            <a:off x="4559510" y="3036191"/>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철광</a:t>
            </a:r>
          </a:p>
        </p:txBody>
      </p:sp>
      <p:sp>
        <p:nvSpPr>
          <p:cNvPr id="3947" name="Shape 3947"/>
          <p:cNvSpPr/>
          <p:nvPr/>
        </p:nvSpPr>
        <p:spPr>
          <a:xfrm>
            <a:off x="4566096" y="3913475"/>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48" name="Shape 3948"/>
          <p:cNvSpPr/>
          <p:nvPr/>
        </p:nvSpPr>
        <p:spPr>
          <a:xfrm>
            <a:off x="3004581" y="4536580"/>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크라운</a:t>
            </a:r>
          </a:p>
        </p:txBody>
      </p:sp>
      <p:sp>
        <p:nvSpPr>
          <p:cNvPr id="3949" name="Shape 3949"/>
          <p:cNvSpPr/>
          <p:nvPr/>
        </p:nvSpPr>
        <p:spPr>
          <a:xfrm>
            <a:off x="3011166" y="5413864"/>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50" name="Shape 3950"/>
          <p:cNvSpPr/>
          <p:nvPr/>
        </p:nvSpPr>
        <p:spPr>
          <a:xfrm>
            <a:off x="4559510" y="4570832"/>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경험치</a:t>
            </a:r>
          </a:p>
        </p:txBody>
      </p:sp>
      <p:sp>
        <p:nvSpPr>
          <p:cNvPr id="3951" name="Shape 3951"/>
          <p:cNvSpPr/>
          <p:nvPr/>
        </p:nvSpPr>
        <p:spPr>
          <a:xfrm>
            <a:off x="4566096" y="5448114"/>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3952" name="Shape 3952"/>
          <p:cNvSpPr/>
          <p:nvPr/>
        </p:nvSpPr>
        <p:spPr>
          <a:xfrm>
            <a:off x="5489782" y="6265705"/>
            <a:ext cx="437580"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53" name="Shape 3953"/>
          <p:cNvSpPr/>
          <p:nvPr/>
        </p:nvSpPr>
        <p:spPr>
          <a:xfrm>
            <a:off x="5575212" y="6285662"/>
            <a:ext cx="28886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a:t>
            </a:r>
          </a:p>
        </p:txBody>
      </p:sp>
      <p:sp>
        <p:nvSpPr>
          <p:cNvPr id="3954" name="Shape 3954"/>
          <p:cNvSpPr/>
          <p:nvPr/>
        </p:nvSpPr>
        <p:spPr>
          <a:xfrm>
            <a:off x="3503753" y="6281683"/>
            <a:ext cx="1874243" cy="381706"/>
          </a:xfrm>
          <a:prstGeom prst="rect">
            <a:avLst/>
          </a:prstGeom>
          <a:solidFill>
            <a:srgbClr val="0C0C0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00">
                <a:solidFill>
                  <a:schemeClr val="lt1"/>
                </a:solidFill>
                <a:latin typeface="Arial"/>
                <a:ea typeface="Arial"/>
                <a:cs typeface="Arial"/>
                <a:sym typeface="Arial"/>
              </a:rPr>
              <a:t>이 것은 게임 팁입니다. 최대로 3줄까지 작성이 가능합니다. 이 것은 게임 팁입니다. 최대로 3줄까지 작성이 가능합니다. </a:t>
            </a:r>
          </a:p>
        </p:txBody>
      </p:sp>
      <p:sp>
        <p:nvSpPr>
          <p:cNvPr id="3955" name="Shape 3955"/>
          <p:cNvSpPr/>
          <p:nvPr/>
        </p:nvSpPr>
        <p:spPr>
          <a:xfrm>
            <a:off x="2819643" y="4894573"/>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3956" name="Shape 3956"/>
          <p:cNvSpPr/>
          <p:nvPr/>
        </p:nvSpPr>
        <p:spPr>
          <a:xfrm>
            <a:off x="6449657" y="1449733"/>
            <a:ext cx="2945749" cy="113774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황성창고는 6종류의 아이템 및 재화를 보여준다.</a:t>
            </a:r>
          </a:p>
          <a:p>
            <a:pPr indent="0" lvl="0" marL="0" marR="0" rtl="0" algn="l">
              <a:spcBef>
                <a:spcPts val="0"/>
              </a:spcBef>
              <a:buSzPct val="25000"/>
              <a:buNone/>
            </a:pPr>
            <a:r>
              <a:rPr lang="en-US" sz="1000">
                <a:solidFill>
                  <a:schemeClr val="lt1"/>
                </a:solidFill>
                <a:latin typeface="Arial"/>
                <a:ea typeface="Arial"/>
                <a:cs typeface="Arial"/>
                <a:sym typeface="Arial"/>
              </a:rPr>
              <a:t>6종류의 재화는 계속해서 숫자 카운트가 상승한다.</a:t>
            </a:r>
          </a:p>
          <a:p>
            <a:pPr indent="0" lvl="0" marL="0" marR="0" rtl="0" algn="l">
              <a:spcBef>
                <a:spcPts val="0"/>
              </a:spcBef>
              <a:buSzPct val="25000"/>
              <a:buNone/>
            </a:pPr>
            <a:r>
              <a:rPr lang="en-US" sz="1000">
                <a:solidFill>
                  <a:schemeClr val="lt1"/>
                </a:solidFill>
                <a:latin typeface="Arial"/>
                <a:ea typeface="Arial"/>
                <a:cs typeface="Arial"/>
                <a:sym typeface="Arial"/>
              </a:rPr>
              <a:t>숫자 카운트가 1자리부터 상승하여 차례로 올라간다.</a:t>
            </a:r>
          </a:p>
        </p:txBody>
      </p:sp>
      <p:sp>
        <p:nvSpPr>
          <p:cNvPr id="3957" name="Shape 3957"/>
          <p:cNvSpPr/>
          <p:nvPr/>
        </p:nvSpPr>
        <p:spPr>
          <a:xfrm>
            <a:off x="6449657" y="2625794"/>
            <a:ext cx="2945749" cy="573887"/>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황제를 제외한 모든 유저는 황성창고에서 어떤 액션도 불가능 하다.</a:t>
            </a:r>
          </a:p>
        </p:txBody>
      </p:sp>
      <p:cxnSp>
        <p:nvCxnSpPr>
          <p:cNvPr id="3958" name="Shape 3958"/>
          <p:cNvCxnSpPr>
            <a:stCxn id="3956" idx="1"/>
          </p:cNvCxnSpPr>
          <p:nvPr/>
        </p:nvCxnSpPr>
        <p:spPr>
          <a:xfrm rot="10800000">
            <a:off x="5254457" y="1283907"/>
            <a:ext cx="1195200" cy="7347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3" name="Shape 3963"/>
        <p:cNvGrpSpPr/>
        <p:nvPr/>
      </p:nvGrpSpPr>
      <p:grpSpPr>
        <a:xfrm>
          <a:off x="0" y="0"/>
          <a:ext cx="0" cy="0"/>
          <a:chOff x="0" y="0"/>
          <a:chExt cx="0" cy="0"/>
        </a:xfrm>
      </p:grpSpPr>
      <p:sp>
        <p:nvSpPr>
          <p:cNvPr id="3964" name="Shape 3964"/>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창고 보기(1)</a:t>
            </a:r>
          </a:p>
        </p:txBody>
      </p:sp>
      <p:pic>
        <p:nvPicPr>
          <p:cNvPr id="3965" name="Shape 3965"/>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3966" name="Shape 3966"/>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67" name="Shape 3967"/>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3968" name="Shape 3968"/>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3969" name="Shape 3969"/>
          <p:cNvGrpSpPr/>
          <p:nvPr/>
        </p:nvGrpSpPr>
        <p:grpSpPr>
          <a:xfrm>
            <a:off x="2788346" y="1034195"/>
            <a:ext cx="3285714" cy="378029"/>
            <a:chOff x="3103888" y="1095866"/>
            <a:chExt cx="3285714" cy="378029"/>
          </a:xfrm>
        </p:grpSpPr>
        <p:grpSp>
          <p:nvGrpSpPr>
            <p:cNvPr id="3970" name="Shape 3970"/>
            <p:cNvGrpSpPr/>
            <p:nvPr/>
          </p:nvGrpSpPr>
          <p:grpSpPr>
            <a:xfrm>
              <a:off x="3103888" y="1095866"/>
              <a:ext cx="3285714" cy="377323"/>
              <a:chOff x="3103888" y="1095866"/>
              <a:chExt cx="3285714" cy="377323"/>
            </a:xfrm>
          </p:grpSpPr>
          <p:sp>
            <p:nvSpPr>
              <p:cNvPr id="3971" name="Shape 3971"/>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3972" name="Shape 3972"/>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3973" name="Shape 3973"/>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3974" name="Shape 3974"/>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3975" name="Shape 3975"/>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3976" name="Shape 3976"/>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77" name="Shape 3977"/>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78" name="Shape 3978"/>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3979" name="Shape 3979"/>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3980" name="Shape 3980"/>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3981" name="Shape 3981"/>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3982" name="Shape 3982"/>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983" name="Shape 3983"/>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3984" name="Shape 3984"/>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3985" name="Shape 3985"/>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3986" name="Shape 3986"/>
          <p:cNvSpPr/>
          <p:nvPr/>
        </p:nvSpPr>
        <p:spPr>
          <a:xfrm>
            <a:off x="2788346" y="1385104"/>
            <a:ext cx="3187280" cy="4832237"/>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3987" name="Shape 3987"/>
          <p:cNvSpPr/>
          <p:nvPr/>
        </p:nvSpPr>
        <p:spPr>
          <a:xfrm>
            <a:off x="2845878" y="1472433"/>
            <a:ext cx="3084378" cy="4669048"/>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88" name="Shape 3988"/>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황성 창고</a:t>
            </a:r>
          </a:p>
        </p:txBody>
      </p:sp>
      <p:sp>
        <p:nvSpPr>
          <p:cNvPr id="3989" name="Shape 3989"/>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0" name="Shape 3990"/>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3991" name="Shape 3991"/>
          <p:cNvSpPr/>
          <p:nvPr/>
        </p:nvSpPr>
        <p:spPr>
          <a:xfrm>
            <a:off x="3004581" y="1562683"/>
            <a:ext cx="1190568" cy="1137840"/>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2" name="Shape 3992"/>
          <p:cNvSpPr/>
          <p:nvPr/>
        </p:nvSpPr>
        <p:spPr>
          <a:xfrm>
            <a:off x="4559510" y="1560108"/>
            <a:ext cx="1190568" cy="1129825"/>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3" name="Shape 3993"/>
          <p:cNvSpPr/>
          <p:nvPr/>
        </p:nvSpPr>
        <p:spPr>
          <a:xfrm>
            <a:off x="3006018" y="3042742"/>
            <a:ext cx="1189129" cy="1124264"/>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4" name="Shape 3994"/>
          <p:cNvSpPr/>
          <p:nvPr/>
        </p:nvSpPr>
        <p:spPr>
          <a:xfrm>
            <a:off x="4559510" y="3038155"/>
            <a:ext cx="1190568"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5" name="Shape 3995"/>
          <p:cNvSpPr/>
          <p:nvPr/>
        </p:nvSpPr>
        <p:spPr>
          <a:xfrm>
            <a:off x="3011167" y="4536594"/>
            <a:ext cx="1183980" cy="1140412"/>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96" name="Shape 3996"/>
          <p:cNvSpPr/>
          <p:nvPr/>
        </p:nvSpPr>
        <p:spPr>
          <a:xfrm>
            <a:off x="4559510" y="4568642"/>
            <a:ext cx="1190568" cy="1096590"/>
          </a:xfrm>
          <a:prstGeom prst="roundRect">
            <a:avLst>
              <a:gd fmla="val 16667" name="adj"/>
            </a:avLst>
          </a:prstGeom>
          <a:solidFill>
            <a:schemeClr val="accent3"/>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997" name="Shape 3997"/>
          <p:cNvPicPr preferRelativeResize="0"/>
          <p:nvPr/>
        </p:nvPicPr>
        <p:blipFill rotWithShape="1">
          <a:blip r:embed="rId4">
            <a:alphaModFix/>
          </a:blip>
          <a:srcRect b="0" l="0" r="0" t="0"/>
          <a:stretch/>
        </p:blipFill>
        <p:spPr>
          <a:xfrm>
            <a:off x="4865587" y="3342264"/>
            <a:ext cx="570519" cy="468116"/>
          </a:xfrm>
          <a:prstGeom prst="rect">
            <a:avLst/>
          </a:prstGeom>
          <a:noFill/>
          <a:ln>
            <a:noFill/>
          </a:ln>
        </p:spPr>
      </p:pic>
      <p:pic>
        <p:nvPicPr>
          <p:cNvPr id="3998" name="Shape 3998"/>
          <p:cNvPicPr preferRelativeResize="0"/>
          <p:nvPr/>
        </p:nvPicPr>
        <p:blipFill rotWithShape="1">
          <a:blip r:embed="rId5">
            <a:alphaModFix/>
          </a:blip>
          <a:srcRect b="0" l="0" r="0" t="0"/>
          <a:stretch/>
        </p:blipFill>
        <p:spPr>
          <a:xfrm>
            <a:off x="4849553" y="1855672"/>
            <a:ext cx="568424" cy="468119"/>
          </a:xfrm>
          <a:prstGeom prst="rect">
            <a:avLst/>
          </a:prstGeom>
          <a:noFill/>
          <a:ln>
            <a:noFill/>
          </a:ln>
        </p:spPr>
      </p:pic>
      <p:pic>
        <p:nvPicPr>
          <p:cNvPr id="3999" name="Shape 3999"/>
          <p:cNvPicPr preferRelativeResize="0"/>
          <p:nvPr/>
        </p:nvPicPr>
        <p:blipFill rotWithShape="1">
          <a:blip r:embed="rId6">
            <a:alphaModFix/>
          </a:blip>
          <a:srcRect b="0" l="0" r="0" t="0"/>
          <a:stretch/>
        </p:blipFill>
        <p:spPr>
          <a:xfrm>
            <a:off x="3319771" y="3333989"/>
            <a:ext cx="570519" cy="468116"/>
          </a:xfrm>
          <a:prstGeom prst="rect">
            <a:avLst/>
          </a:prstGeom>
          <a:noFill/>
          <a:ln>
            <a:noFill/>
          </a:ln>
        </p:spPr>
      </p:pic>
      <p:pic>
        <p:nvPicPr>
          <p:cNvPr id="4000" name="Shape 4000"/>
          <p:cNvPicPr preferRelativeResize="0"/>
          <p:nvPr/>
        </p:nvPicPr>
        <p:blipFill rotWithShape="1">
          <a:blip r:embed="rId10">
            <a:alphaModFix/>
          </a:blip>
          <a:srcRect b="0" l="0" r="0" t="0"/>
          <a:stretch/>
        </p:blipFill>
        <p:spPr>
          <a:xfrm>
            <a:off x="3356801" y="1852990"/>
            <a:ext cx="486127" cy="468117"/>
          </a:xfrm>
          <a:prstGeom prst="rect">
            <a:avLst/>
          </a:prstGeom>
          <a:noFill/>
          <a:ln>
            <a:noFill/>
          </a:ln>
        </p:spPr>
      </p:pic>
      <p:pic>
        <p:nvPicPr>
          <p:cNvPr id="4001" name="Shape 4001"/>
          <p:cNvPicPr preferRelativeResize="0"/>
          <p:nvPr/>
        </p:nvPicPr>
        <p:blipFill rotWithShape="1">
          <a:blip r:embed="rId8">
            <a:alphaModFix/>
          </a:blip>
          <a:srcRect b="0" l="0" r="0" t="0"/>
          <a:stretch/>
        </p:blipFill>
        <p:spPr>
          <a:xfrm>
            <a:off x="3266584" y="4780257"/>
            <a:ext cx="602497" cy="575911"/>
          </a:xfrm>
          <a:prstGeom prst="rect">
            <a:avLst/>
          </a:prstGeom>
          <a:noFill/>
          <a:ln>
            <a:noFill/>
          </a:ln>
        </p:spPr>
      </p:pic>
      <p:sp>
        <p:nvSpPr>
          <p:cNvPr id="4002" name="Shape 4002"/>
          <p:cNvSpPr/>
          <p:nvPr/>
        </p:nvSpPr>
        <p:spPr>
          <a:xfrm>
            <a:off x="4869832" y="4870114"/>
            <a:ext cx="562026" cy="449995"/>
          </a:xfrm>
          <a:prstGeom prst="rect">
            <a:avLst/>
          </a:prstGeom>
          <a:blipFill rotWithShape="1">
            <a:blip r:embed="rId11">
              <a:alphaModFix/>
            </a:blip>
            <a:stretch>
              <a:fillRect b="0" l="0" r="0" t="0"/>
            </a:stretch>
          </a:blip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03" name="Shape 4003"/>
          <p:cNvSpPr/>
          <p:nvPr/>
        </p:nvSpPr>
        <p:spPr>
          <a:xfrm>
            <a:off x="3004581" y="1562683"/>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식량</a:t>
            </a:r>
          </a:p>
        </p:txBody>
      </p:sp>
      <p:sp>
        <p:nvSpPr>
          <p:cNvPr id="4004" name="Shape 4004"/>
          <p:cNvSpPr/>
          <p:nvPr/>
        </p:nvSpPr>
        <p:spPr>
          <a:xfrm>
            <a:off x="3011166" y="2439966"/>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05" name="Shape 4005"/>
          <p:cNvSpPr/>
          <p:nvPr/>
        </p:nvSpPr>
        <p:spPr>
          <a:xfrm>
            <a:off x="4559510" y="1555796"/>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목재</a:t>
            </a:r>
          </a:p>
        </p:txBody>
      </p:sp>
      <p:sp>
        <p:nvSpPr>
          <p:cNvPr id="4006" name="Shape 4006"/>
          <p:cNvSpPr/>
          <p:nvPr/>
        </p:nvSpPr>
        <p:spPr>
          <a:xfrm>
            <a:off x="4566096" y="2433080"/>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07" name="Shape 4007"/>
          <p:cNvSpPr/>
          <p:nvPr/>
        </p:nvSpPr>
        <p:spPr>
          <a:xfrm>
            <a:off x="3004581" y="3036191"/>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석재</a:t>
            </a:r>
          </a:p>
        </p:txBody>
      </p:sp>
      <p:sp>
        <p:nvSpPr>
          <p:cNvPr id="4008" name="Shape 4008"/>
          <p:cNvSpPr/>
          <p:nvPr/>
        </p:nvSpPr>
        <p:spPr>
          <a:xfrm>
            <a:off x="3011166" y="3913475"/>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09" name="Shape 4009"/>
          <p:cNvSpPr/>
          <p:nvPr/>
        </p:nvSpPr>
        <p:spPr>
          <a:xfrm>
            <a:off x="4559510" y="3036191"/>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철광</a:t>
            </a:r>
          </a:p>
        </p:txBody>
      </p:sp>
      <p:sp>
        <p:nvSpPr>
          <p:cNvPr id="4010" name="Shape 4010"/>
          <p:cNvSpPr/>
          <p:nvPr/>
        </p:nvSpPr>
        <p:spPr>
          <a:xfrm>
            <a:off x="4566096" y="3913475"/>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11" name="Shape 4011"/>
          <p:cNvSpPr/>
          <p:nvPr/>
        </p:nvSpPr>
        <p:spPr>
          <a:xfrm>
            <a:off x="3004581" y="4536580"/>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크라운</a:t>
            </a:r>
          </a:p>
        </p:txBody>
      </p:sp>
      <p:sp>
        <p:nvSpPr>
          <p:cNvPr id="4012" name="Shape 4012"/>
          <p:cNvSpPr/>
          <p:nvPr/>
        </p:nvSpPr>
        <p:spPr>
          <a:xfrm>
            <a:off x="3011166" y="5413864"/>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13" name="Shape 4013"/>
          <p:cNvSpPr/>
          <p:nvPr/>
        </p:nvSpPr>
        <p:spPr>
          <a:xfrm>
            <a:off x="4559510" y="4570832"/>
            <a:ext cx="1190568" cy="202979"/>
          </a:xfrm>
          <a:prstGeom prst="rect">
            <a:avLst/>
          </a:prstGeom>
          <a:solidFill>
            <a:srgbClr val="3F3F3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200">
                <a:solidFill>
                  <a:schemeClr val="lt1"/>
                </a:solidFill>
                <a:latin typeface="Arial"/>
                <a:ea typeface="Arial"/>
                <a:cs typeface="Arial"/>
                <a:sym typeface="Arial"/>
              </a:rPr>
              <a:t>경험치</a:t>
            </a:r>
          </a:p>
        </p:txBody>
      </p:sp>
      <p:sp>
        <p:nvSpPr>
          <p:cNvPr id="4014" name="Shape 4014"/>
          <p:cNvSpPr/>
          <p:nvPr/>
        </p:nvSpPr>
        <p:spPr>
          <a:xfrm>
            <a:off x="4557880" y="5413864"/>
            <a:ext cx="1185928" cy="263130"/>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lt1"/>
                </a:solidFill>
                <a:latin typeface="Arial"/>
                <a:ea typeface="Arial"/>
                <a:cs typeface="Arial"/>
                <a:sym typeface="Arial"/>
              </a:rPr>
              <a:t>99,999,999</a:t>
            </a:r>
          </a:p>
        </p:txBody>
      </p:sp>
      <p:sp>
        <p:nvSpPr>
          <p:cNvPr id="4015" name="Shape 4015"/>
          <p:cNvSpPr/>
          <p:nvPr/>
        </p:nvSpPr>
        <p:spPr>
          <a:xfrm>
            <a:off x="5489782" y="6265705"/>
            <a:ext cx="437580"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16" name="Shape 4016"/>
          <p:cNvSpPr/>
          <p:nvPr/>
        </p:nvSpPr>
        <p:spPr>
          <a:xfrm>
            <a:off x="5575212" y="6285662"/>
            <a:ext cx="28886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a:t>
            </a:r>
          </a:p>
        </p:txBody>
      </p:sp>
      <p:sp>
        <p:nvSpPr>
          <p:cNvPr id="4017" name="Shape 4017"/>
          <p:cNvSpPr/>
          <p:nvPr/>
        </p:nvSpPr>
        <p:spPr>
          <a:xfrm>
            <a:off x="3503753" y="6281683"/>
            <a:ext cx="1874243" cy="381706"/>
          </a:xfrm>
          <a:prstGeom prst="rect">
            <a:avLst/>
          </a:prstGeom>
          <a:solidFill>
            <a:srgbClr val="0C0C0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00">
                <a:solidFill>
                  <a:schemeClr val="lt1"/>
                </a:solidFill>
                <a:latin typeface="Arial"/>
                <a:ea typeface="Arial"/>
                <a:cs typeface="Arial"/>
                <a:sym typeface="Arial"/>
              </a:rPr>
              <a:t>이 것은 게임 팁입니다. 최대로 3줄까지 작성이 가능합니다. 이 것은 게임 팁입니다. 최대로 3줄까지 작성이 가능합니다. </a:t>
            </a:r>
          </a:p>
        </p:txBody>
      </p:sp>
      <p:sp>
        <p:nvSpPr>
          <p:cNvPr id="4018" name="Shape 4018"/>
          <p:cNvSpPr/>
          <p:nvPr/>
        </p:nvSpPr>
        <p:spPr>
          <a:xfrm>
            <a:off x="3011166" y="2732255"/>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19" name="Shape 4019"/>
          <p:cNvSpPr/>
          <p:nvPr/>
        </p:nvSpPr>
        <p:spPr>
          <a:xfrm>
            <a:off x="4567069" y="2727360"/>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20" name="Shape 4020"/>
          <p:cNvSpPr/>
          <p:nvPr/>
        </p:nvSpPr>
        <p:spPr>
          <a:xfrm>
            <a:off x="3010193" y="4215371"/>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21" name="Shape 4021"/>
          <p:cNvSpPr/>
          <p:nvPr/>
        </p:nvSpPr>
        <p:spPr>
          <a:xfrm>
            <a:off x="4566096" y="4210478"/>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22" name="Shape 4022"/>
          <p:cNvSpPr/>
          <p:nvPr/>
        </p:nvSpPr>
        <p:spPr>
          <a:xfrm>
            <a:off x="3011166" y="5720708"/>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23" name="Shape 4023"/>
          <p:cNvSpPr/>
          <p:nvPr/>
        </p:nvSpPr>
        <p:spPr>
          <a:xfrm>
            <a:off x="4567069" y="5720708"/>
            <a:ext cx="1183982" cy="209119"/>
          </a:xfrm>
          <a:prstGeom prst="rect">
            <a:avLst/>
          </a:prstGeom>
          <a:solidFill>
            <a:schemeClr val="accent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하사하기</a:t>
            </a:r>
          </a:p>
        </p:txBody>
      </p:sp>
      <p:sp>
        <p:nvSpPr>
          <p:cNvPr id="4024" name="Shape 4024"/>
          <p:cNvSpPr/>
          <p:nvPr/>
        </p:nvSpPr>
        <p:spPr>
          <a:xfrm>
            <a:off x="2845878" y="4895314"/>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025" name="Shape 4025"/>
          <p:cNvSpPr/>
          <p:nvPr/>
        </p:nvSpPr>
        <p:spPr>
          <a:xfrm>
            <a:off x="6449657" y="1449733"/>
            <a:ext cx="2945749" cy="60148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황제일 경우 황성창고에 들어오면 하사하기 버튼이 추가로 존재 한다.</a:t>
            </a:r>
          </a:p>
        </p:txBody>
      </p:sp>
      <p:sp>
        <p:nvSpPr>
          <p:cNvPr id="4026" name="Shape 4026"/>
          <p:cNvSpPr/>
          <p:nvPr/>
        </p:nvSpPr>
        <p:spPr>
          <a:xfrm>
            <a:off x="6449657" y="2139221"/>
            <a:ext cx="2945749" cy="601488"/>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하사하기 버튼을 누를 경우 하사할 유저를 선택하는 UI로 변경 된다.</a:t>
            </a:r>
          </a:p>
        </p:txBody>
      </p:sp>
      <p:cxnSp>
        <p:nvCxnSpPr>
          <p:cNvPr id="4027" name="Shape 4027"/>
          <p:cNvCxnSpPr>
            <a:stCxn id="4025" idx="1"/>
          </p:cNvCxnSpPr>
          <p:nvPr/>
        </p:nvCxnSpPr>
        <p:spPr>
          <a:xfrm rot="10800000">
            <a:off x="5254457" y="1291477"/>
            <a:ext cx="1195200" cy="459000"/>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2" name="Shape 4032"/>
        <p:cNvGrpSpPr/>
        <p:nvPr/>
      </p:nvGrpSpPr>
      <p:grpSpPr>
        <a:xfrm>
          <a:off x="0" y="0"/>
          <a:ext cx="0" cy="0"/>
          <a:chOff x="0" y="0"/>
          <a:chExt cx="0" cy="0"/>
        </a:xfrm>
      </p:grpSpPr>
      <p:sp>
        <p:nvSpPr>
          <p:cNvPr id="4033" name="Shape 4033"/>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창고 보기(1)</a:t>
            </a:r>
          </a:p>
        </p:txBody>
      </p:sp>
      <p:pic>
        <p:nvPicPr>
          <p:cNvPr id="4034" name="Shape 4034"/>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035" name="Shape 4035"/>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36" name="Shape 4036"/>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037" name="Shape 4037"/>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038" name="Shape 4038"/>
          <p:cNvGrpSpPr/>
          <p:nvPr/>
        </p:nvGrpSpPr>
        <p:grpSpPr>
          <a:xfrm>
            <a:off x="2788346" y="1034195"/>
            <a:ext cx="3285714" cy="378029"/>
            <a:chOff x="3103888" y="1095866"/>
            <a:chExt cx="3285714" cy="378029"/>
          </a:xfrm>
        </p:grpSpPr>
        <p:grpSp>
          <p:nvGrpSpPr>
            <p:cNvPr id="4039" name="Shape 4039"/>
            <p:cNvGrpSpPr/>
            <p:nvPr/>
          </p:nvGrpSpPr>
          <p:grpSpPr>
            <a:xfrm>
              <a:off x="3103888" y="1095866"/>
              <a:ext cx="3285714" cy="377323"/>
              <a:chOff x="3103888" y="1095866"/>
              <a:chExt cx="3285714" cy="377323"/>
            </a:xfrm>
          </p:grpSpPr>
          <p:sp>
            <p:nvSpPr>
              <p:cNvPr id="4040" name="Shape 4040"/>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041" name="Shape 4041"/>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042" name="Shape 4042"/>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043" name="Shape 4043"/>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044" name="Shape 4044"/>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045" name="Shape 4045"/>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046" name="Shape 4046"/>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047" name="Shape 4047"/>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048" name="Shape 4048"/>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049" name="Shape 4049"/>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050" name="Shape 4050"/>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051" name="Shape 4051"/>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052" name="Shape 4052"/>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053" name="Shape 4053"/>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054" name="Shape 4054"/>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055" name="Shape 4055"/>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056" name="Shape 4056"/>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57" name="Shape 4057"/>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황성 자원 하사하기</a:t>
            </a:r>
          </a:p>
        </p:txBody>
      </p:sp>
      <p:sp>
        <p:nvSpPr>
          <p:cNvPr id="4058" name="Shape 4058"/>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59" name="Shape 4059"/>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060" name="Shape 4060"/>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4061" name="Shape 4061"/>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062" name="Shape 4062"/>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63" name="Shape 4063"/>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4064" name="Shape 4064"/>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4065" name="Shape 4065"/>
          <p:cNvGrpSpPr/>
          <p:nvPr/>
        </p:nvGrpSpPr>
        <p:grpSpPr>
          <a:xfrm>
            <a:off x="2823058" y="1444073"/>
            <a:ext cx="1511526" cy="1112904"/>
            <a:chOff x="2823058" y="2029289"/>
            <a:chExt cx="1511526" cy="1112904"/>
          </a:xfrm>
        </p:grpSpPr>
        <p:sp>
          <p:nvSpPr>
            <p:cNvPr id="4066" name="Shape 406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067" name="Shape 406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068" name="Shape 406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69" name="Shape 406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070" name="Shape 407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71" name="Shape 407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072" name="Shape 407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073" name="Shape 4073"/>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074" name="Shape 4074"/>
          <p:cNvGrpSpPr/>
          <p:nvPr/>
        </p:nvGrpSpPr>
        <p:grpSpPr>
          <a:xfrm>
            <a:off x="4432362" y="1433944"/>
            <a:ext cx="1511526" cy="1112904"/>
            <a:chOff x="2823058" y="2029289"/>
            <a:chExt cx="1511526" cy="1112904"/>
          </a:xfrm>
        </p:grpSpPr>
        <p:sp>
          <p:nvSpPr>
            <p:cNvPr id="4075" name="Shape 407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076" name="Shape 407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077" name="Shape 407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78" name="Shape 407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079" name="Shape 407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80" name="Shape 408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081" name="Shape 408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082" name="Shape 4082"/>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083" name="Shape 4083"/>
          <p:cNvGrpSpPr/>
          <p:nvPr/>
        </p:nvGrpSpPr>
        <p:grpSpPr>
          <a:xfrm>
            <a:off x="2823058" y="2676527"/>
            <a:ext cx="1511526" cy="1112904"/>
            <a:chOff x="2823058" y="2029289"/>
            <a:chExt cx="1511526" cy="1112904"/>
          </a:xfrm>
        </p:grpSpPr>
        <p:sp>
          <p:nvSpPr>
            <p:cNvPr id="4084" name="Shape 408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085" name="Shape 408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086" name="Shape 408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87" name="Shape 408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088" name="Shape 408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89" name="Shape 408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090" name="Shape 409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091" name="Shape 4091"/>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092" name="Shape 4092"/>
          <p:cNvGrpSpPr/>
          <p:nvPr/>
        </p:nvGrpSpPr>
        <p:grpSpPr>
          <a:xfrm>
            <a:off x="4432362" y="2666398"/>
            <a:ext cx="1511526" cy="1112904"/>
            <a:chOff x="2823058" y="2029289"/>
            <a:chExt cx="1511526" cy="1112904"/>
          </a:xfrm>
        </p:grpSpPr>
        <p:sp>
          <p:nvSpPr>
            <p:cNvPr id="4093" name="Shape 409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094" name="Shape 409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095" name="Shape 409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96" name="Shape 409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097" name="Shape 409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098" name="Shape 409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099" name="Shape 409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00" name="Shape 4100"/>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4101" name="Shape 4101"/>
          <p:cNvGrpSpPr/>
          <p:nvPr/>
        </p:nvGrpSpPr>
        <p:grpSpPr>
          <a:xfrm>
            <a:off x="2823058" y="3846210"/>
            <a:ext cx="1511526" cy="1112904"/>
            <a:chOff x="2823058" y="2029289"/>
            <a:chExt cx="1511526" cy="1112904"/>
          </a:xfrm>
        </p:grpSpPr>
        <p:sp>
          <p:nvSpPr>
            <p:cNvPr id="4102" name="Shape 410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03" name="Shape 410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04" name="Shape 410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05" name="Shape 410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06" name="Shape 410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07" name="Shape 410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108" name="Shape 410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09" name="Shape 4109"/>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110" name="Shape 4110"/>
          <p:cNvGrpSpPr/>
          <p:nvPr/>
        </p:nvGrpSpPr>
        <p:grpSpPr>
          <a:xfrm>
            <a:off x="4432362" y="3836081"/>
            <a:ext cx="1511526" cy="1112904"/>
            <a:chOff x="2823058" y="2029289"/>
            <a:chExt cx="1511526" cy="1112904"/>
          </a:xfrm>
        </p:grpSpPr>
        <p:sp>
          <p:nvSpPr>
            <p:cNvPr id="4111" name="Shape 411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12" name="Shape 411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13" name="Shape 411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14" name="Shape 411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15" name="Shape 411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16" name="Shape 411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117" name="Shape 411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18" name="Shape 4118"/>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119" name="Shape 4119"/>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4120" name="Shape 4120"/>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121" name="Shape 4121"/>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122" name="Shape 4122"/>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123" name="Shape 4123"/>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124" name="Shape 4124"/>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125" name="Shape 4125"/>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4126" name="Shape 4126"/>
          <p:cNvGrpSpPr/>
          <p:nvPr/>
        </p:nvGrpSpPr>
        <p:grpSpPr>
          <a:xfrm>
            <a:off x="2823058" y="4980749"/>
            <a:ext cx="1511526" cy="1112904"/>
            <a:chOff x="2823058" y="2029289"/>
            <a:chExt cx="1511526" cy="1112904"/>
          </a:xfrm>
        </p:grpSpPr>
        <p:sp>
          <p:nvSpPr>
            <p:cNvPr id="4127" name="Shape 4127"/>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28" name="Shape 4128"/>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29" name="Shape 4129"/>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30" name="Shape 4130"/>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31" name="Shape 4131"/>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32" name="Shape 4132"/>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133" name="Shape 4133"/>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34" name="Shape 4134"/>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135" name="Shape 4135"/>
          <p:cNvGrpSpPr/>
          <p:nvPr/>
        </p:nvGrpSpPr>
        <p:grpSpPr>
          <a:xfrm>
            <a:off x="4432362" y="4970620"/>
            <a:ext cx="1511526" cy="1112904"/>
            <a:chOff x="2823058" y="2029289"/>
            <a:chExt cx="1511526" cy="1112904"/>
          </a:xfrm>
        </p:grpSpPr>
        <p:sp>
          <p:nvSpPr>
            <p:cNvPr id="4136" name="Shape 413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37" name="Shape 413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38" name="Shape 413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39" name="Shape 413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40" name="Shape 414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41" name="Shape 414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142" name="Shape 414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43" name="Shape 4143"/>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144" name="Shape 4144"/>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145" name="Shape 4145"/>
          <p:cNvSpPr/>
          <p:nvPr/>
        </p:nvSpPr>
        <p:spPr>
          <a:xfrm>
            <a:off x="6374876" y="1133199"/>
            <a:ext cx="2945749" cy="9839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이곳에서 선택되는 영주에게 선택된 자원을 하사한다.</a:t>
            </a:r>
          </a:p>
          <a:p>
            <a:pPr indent="0" lvl="0" marL="0" marR="0" rtl="0" algn="l">
              <a:spcBef>
                <a:spcPts val="0"/>
              </a:spcBef>
              <a:buSzPct val="25000"/>
              <a:buNone/>
            </a:pPr>
            <a:r>
              <a:rPr lang="en-US" sz="1000">
                <a:solidFill>
                  <a:schemeClr val="lt1"/>
                </a:solidFill>
                <a:latin typeface="Arial"/>
                <a:ea typeface="Arial"/>
                <a:cs typeface="Arial"/>
                <a:sym typeface="Arial"/>
              </a:rPr>
              <a:t>그외에 모든 기능은 직위/노예 임명하기의 유저 선택과 동일하다</a:t>
            </a:r>
          </a:p>
        </p:txBody>
      </p:sp>
      <p:cxnSp>
        <p:nvCxnSpPr>
          <p:cNvPr id="4146" name="Shape 4146"/>
          <p:cNvCxnSpPr>
            <a:stCxn id="4145" idx="1"/>
          </p:cNvCxnSpPr>
          <p:nvPr/>
        </p:nvCxnSpPr>
        <p:spPr>
          <a:xfrm flipH="1">
            <a:off x="5749376" y="1625161"/>
            <a:ext cx="625500" cy="331799"/>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1" name="Shape 4151"/>
        <p:cNvGrpSpPr/>
        <p:nvPr/>
      </p:nvGrpSpPr>
      <p:grpSpPr>
        <a:xfrm>
          <a:off x="0" y="0"/>
          <a:ext cx="0" cy="0"/>
          <a:chOff x="0" y="0"/>
          <a:chExt cx="0" cy="0"/>
        </a:xfrm>
      </p:grpSpPr>
      <p:sp>
        <p:nvSpPr>
          <p:cNvPr id="4152" name="Shape 4152"/>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창고 보기(1)</a:t>
            </a:r>
          </a:p>
        </p:txBody>
      </p:sp>
      <p:pic>
        <p:nvPicPr>
          <p:cNvPr id="4153" name="Shape 4153"/>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154" name="Shape 4154"/>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55" name="Shape 4155"/>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156" name="Shape 4156"/>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157" name="Shape 4157"/>
          <p:cNvGrpSpPr/>
          <p:nvPr/>
        </p:nvGrpSpPr>
        <p:grpSpPr>
          <a:xfrm>
            <a:off x="2788346" y="1034195"/>
            <a:ext cx="3285714" cy="378029"/>
            <a:chOff x="3103888" y="1095866"/>
            <a:chExt cx="3285714" cy="378029"/>
          </a:xfrm>
        </p:grpSpPr>
        <p:grpSp>
          <p:nvGrpSpPr>
            <p:cNvPr id="4158" name="Shape 4158"/>
            <p:cNvGrpSpPr/>
            <p:nvPr/>
          </p:nvGrpSpPr>
          <p:grpSpPr>
            <a:xfrm>
              <a:off x="3103888" y="1095866"/>
              <a:ext cx="3285714" cy="377323"/>
              <a:chOff x="3103888" y="1095866"/>
              <a:chExt cx="3285714" cy="377323"/>
            </a:xfrm>
          </p:grpSpPr>
          <p:sp>
            <p:nvSpPr>
              <p:cNvPr id="4159" name="Shape 4159"/>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160" name="Shape 4160"/>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161" name="Shape 4161"/>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162" name="Shape 4162"/>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163" name="Shape 4163"/>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164" name="Shape 4164"/>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65" name="Shape 4165"/>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66" name="Shape 4166"/>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167" name="Shape 4167"/>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168" name="Shape 4168"/>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169" name="Shape 4169"/>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170" name="Shape 4170"/>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71" name="Shape 4171"/>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172" name="Shape 4172"/>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173" name="Shape 4173"/>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174" name="Shape 4174"/>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175" name="Shape 4175"/>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76" name="Shape 4176"/>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황성 자원 하사하기</a:t>
            </a:r>
          </a:p>
        </p:txBody>
      </p:sp>
      <p:sp>
        <p:nvSpPr>
          <p:cNvPr id="4177" name="Shape 4177"/>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78" name="Shape 4178"/>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179" name="Shape 4179"/>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4180" name="Shape 4180"/>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181" name="Shape 4181"/>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82" name="Shape 4182"/>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4183" name="Shape 4183"/>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4184" name="Shape 4184"/>
          <p:cNvGrpSpPr/>
          <p:nvPr/>
        </p:nvGrpSpPr>
        <p:grpSpPr>
          <a:xfrm>
            <a:off x="2823058" y="1444073"/>
            <a:ext cx="1511526" cy="1112904"/>
            <a:chOff x="2823058" y="2029289"/>
            <a:chExt cx="1511526" cy="1112904"/>
          </a:xfrm>
        </p:grpSpPr>
        <p:sp>
          <p:nvSpPr>
            <p:cNvPr id="4185" name="Shape 418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86" name="Shape 418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87" name="Shape 418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88" name="Shape 418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89" name="Shape 418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90" name="Shape 419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191" name="Shape 419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192" name="Shape 4192"/>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193" name="Shape 4193"/>
          <p:cNvGrpSpPr/>
          <p:nvPr/>
        </p:nvGrpSpPr>
        <p:grpSpPr>
          <a:xfrm>
            <a:off x="4432362" y="1433944"/>
            <a:ext cx="1511526" cy="1112904"/>
            <a:chOff x="2823058" y="2029289"/>
            <a:chExt cx="1511526" cy="1112904"/>
          </a:xfrm>
        </p:grpSpPr>
        <p:sp>
          <p:nvSpPr>
            <p:cNvPr id="4194" name="Shape 419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95" name="Shape 419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196" name="Shape 419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97" name="Shape 419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198" name="Shape 419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199" name="Shape 419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00" name="Shape 420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01" name="Shape 4201"/>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202" name="Shape 4202"/>
          <p:cNvGrpSpPr/>
          <p:nvPr/>
        </p:nvGrpSpPr>
        <p:grpSpPr>
          <a:xfrm>
            <a:off x="2823058" y="2676527"/>
            <a:ext cx="1511526" cy="1112904"/>
            <a:chOff x="2823058" y="2029289"/>
            <a:chExt cx="1511526" cy="1112904"/>
          </a:xfrm>
        </p:grpSpPr>
        <p:sp>
          <p:nvSpPr>
            <p:cNvPr id="4203" name="Shape 4203"/>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04" name="Shape 4204"/>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05" name="Shape 4205"/>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06" name="Shape 4206"/>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07" name="Shape 4207"/>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08" name="Shape 4208"/>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09" name="Shape 4209"/>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10" name="Shape 4210"/>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211" name="Shape 4211"/>
          <p:cNvGrpSpPr/>
          <p:nvPr/>
        </p:nvGrpSpPr>
        <p:grpSpPr>
          <a:xfrm>
            <a:off x="4432362" y="2666398"/>
            <a:ext cx="1511526" cy="1112904"/>
            <a:chOff x="2823058" y="2029289"/>
            <a:chExt cx="1511526" cy="1112904"/>
          </a:xfrm>
        </p:grpSpPr>
        <p:sp>
          <p:nvSpPr>
            <p:cNvPr id="4212" name="Shape 4212"/>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13" name="Shape 4213"/>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14" name="Shape 4214"/>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15" name="Shape 4215"/>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16" name="Shape 4216"/>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17" name="Shape 4217"/>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18" name="Shape 4218"/>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19" name="Shape 4219"/>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4220" name="Shape 4220"/>
          <p:cNvGrpSpPr/>
          <p:nvPr/>
        </p:nvGrpSpPr>
        <p:grpSpPr>
          <a:xfrm>
            <a:off x="2823058" y="3846210"/>
            <a:ext cx="1511526" cy="1112904"/>
            <a:chOff x="2823058" y="2029289"/>
            <a:chExt cx="1511526" cy="1112904"/>
          </a:xfrm>
        </p:grpSpPr>
        <p:sp>
          <p:nvSpPr>
            <p:cNvPr id="4221" name="Shape 4221"/>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22" name="Shape 4222"/>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23" name="Shape 4223"/>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24" name="Shape 4224"/>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25" name="Shape 4225"/>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26" name="Shape 4226"/>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27" name="Shape 4227"/>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28" name="Shape 4228"/>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229" name="Shape 4229"/>
          <p:cNvGrpSpPr/>
          <p:nvPr/>
        </p:nvGrpSpPr>
        <p:grpSpPr>
          <a:xfrm>
            <a:off x="4432362" y="3836081"/>
            <a:ext cx="1511526" cy="1112904"/>
            <a:chOff x="2823058" y="2029289"/>
            <a:chExt cx="1511526" cy="1112904"/>
          </a:xfrm>
        </p:grpSpPr>
        <p:sp>
          <p:nvSpPr>
            <p:cNvPr id="4230" name="Shape 423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31" name="Shape 423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32" name="Shape 423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33" name="Shape 423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34" name="Shape 423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35" name="Shape 423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36" name="Shape 423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37" name="Shape 4237"/>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238" name="Shape 4238"/>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4239" name="Shape 4239"/>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240" name="Shape 4240"/>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241" name="Shape 4241"/>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242" name="Shape 4242"/>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243" name="Shape 4243"/>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244" name="Shape 4244"/>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4245" name="Shape 4245"/>
          <p:cNvGrpSpPr/>
          <p:nvPr/>
        </p:nvGrpSpPr>
        <p:grpSpPr>
          <a:xfrm>
            <a:off x="2823058" y="4980749"/>
            <a:ext cx="1511526" cy="1112904"/>
            <a:chOff x="2823058" y="2029289"/>
            <a:chExt cx="1511526" cy="1112904"/>
          </a:xfrm>
        </p:grpSpPr>
        <p:sp>
          <p:nvSpPr>
            <p:cNvPr id="4246" name="Shape 424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47" name="Shape 424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48" name="Shape 424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49" name="Shape 424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50" name="Shape 425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51" name="Shape 425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52" name="Shape 425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53" name="Shape 4253"/>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254" name="Shape 4254"/>
          <p:cNvGrpSpPr/>
          <p:nvPr/>
        </p:nvGrpSpPr>
        <p:grpSpPr>
          <a:xfrm>
            <a:off x="4432362" y="4970620"/>
            <a:ext cx="1511526" cy="1112904"/>
            <a:chOff x="2823058" y="2029289"/>
            <a:chExt cx="1511526" cy="1112904"/>
          </a:xfrm>
        </p:grpSpPr>
        <p:sp>
          <p:nvSpPr>
            <p:cNvPr id="4255" name="Shape 425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256" name="Shape 425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257" name="Shape 425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58" name="Shape 425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259" name="Shape 425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60" name="Shape 426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261" name="Shape 426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262" name="Shape 4262"/>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263" name="Shape 4263"/>
          <p:cNvSpPr/>
          <p:nvPr/>
        </p:nvSpPr>
        <p:spPr>
          <a:xfrm>
            <a:off x="2749366" y="4864530"/>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264" name="Shape 4264"/>
          <p:cNvSpPr/>
          <p:nvPr/>
        </p:nvSpPr>
        <p:spPr>
          <a:xfrm>
            <a:off x="2796028" y="1037470"/>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65" name="Shape 4265"/>
          <p:cNvSpPr/>
          <p:nvPr/>
        </p:nvSpPr>
        <p:spPr>
          <a:xfrm>
            <a:off x="2786432" y="2357657"/>
            <a:ext cx="3198337" cy="2040569"/>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66" name="Shape 4266"/>
          <p:cNvSpPr txBox="1"/>
          <p:nvPr/>
        </p:nvSpPr>
        <p:spPr>
          <a:xfrm>
            <a:off x="2831974" y="246945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accent2"/>
                </a:solidFill>
                <a:latin typeface="Arial"/>
                <a:ea typeface="Arial"/>
                <a:cs typeface="Arial"/>
                <a:sym typeface="Arial"/>
              </a:rPr>
              <a:t>[ (KOR)영주닉네임123456… ]</a:t>
            </a:r>
            <a:r>
              <a:rPr lang="en-US" sz="1000">
                <a:solidFill>
                  <a:schemeClr val="lt1"/>
                </a:solidFill>
                <a:latin typeface="Arial"/>
                <a:ea typeface="Arial"/>
                <a:cs typeface="Arial"/>
                <a:sym typeface="Arial"/>
              </a:rPr>
              <a:t>님에게 </a:t>
            </a:r>
            <a:r>
              <a:rPr b="1" lang="en-US" sz="1000">
                <a:solidFill>
                  <a:srgbClr val="00FF00"/>
                </a:solidFill>
                <a:latin typeface="Arial"/>
                <a:ea typeface="Arial"/>
                <a:cs typeface="Arial"/>
                <a:sym typeface="Arial"/>
              </a:rPr>
              <a:t>황궁 식량 자원</a:t>
            </a:r>
            <a:r>
              <a:rPr lang="en-US" sz="1000">
                <a:solidFill>
                  <a:schemeClr val="lt1"/>
                </a:solidFill>
                <a:latin typeface="Arial"/>
                <a:ea typeface="Arial"/>
                <a:cs typeface="Arial"/>
                <a:sym typeface="Arial"/>
              </a:rPr>
              <a:t>  을 하사하시겠습니까?</a:t>
            </a:r>
          </a:p>
        </p:txBody>
      </p:sp>
      <p:sp>
        <p:nvSpPr>
          <p:cNvPr id="4267" name="Shape 4267"/>
          <p:cNvSpPr/>
          <p:nvPr/>
        </p:nvSpPr>
        <p:spPr>
          <a:xfrm>
            <a:off x="3083776" y="3917521"/>
            <a:ext cx="914400" cy="309346"/>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취소</a:t>
            </a:r>
          </a:p>
        </p:txBody>
      </p:sp>
      <p:sp>
        <p:nvSpPr>
          <p:cNvPr id="4268" name="Shape 4268"/>
          <p:cNvSpPr/>
          <p:nvPr/>
        </p:nvSpPr>
        <p:spPr>
          <a:xfrm>
            <a:off x="4741035" y="3909053"/>
            <a:ext cx="914400" cy="309346"/>
          </a:xfrm>
          <a:prstGeom prst="rect">
            <a:avLst/>
          </a:prstGeom>
          <a:solidFill>
            <a:schemeClr val="accent2"/>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00">
                <a:solidFill>
                  <a:schemeClr val="lt1"/>
                </a:solidFill>
                <a:latin typeface="Arial"/>
                <a:ea typeface="Arial"/>
                <a:cs typeface="Arial"/>
                <a:sym typeface="Arial"/>
              </a:rPr>
              <a:t>하사하기</a:t>
            </a:r>
          </a:p>
        </p:txBody>
      </p:sp>
      <p:cxnSp>
        <p:nvCxnSpPr>
          <p:cNvPr id="4269" name="Shape 4269"/>
          <p:cNvCxnSpPr/>
          <p:nvPr/>
        </p:nvCxnSpPr>
        <p:spPr>
          <a:xfrm>
            <a:off x="2795466" y="2346110"/>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4270" name="Shape 4270"/>
          <p:cNvCxnSpPr/>
          <p:nvPr/>
        </p:nvCxnSpPr>
        <p:spPr>
          <a:xfrm>
            <a:off x="2723981" y="4394401"/>
            <a:ext cx="3264407" cy="0"/>
          </a:xfrm>
          <a:prstGeom prst="straightConnector1">
            <a:avLst/>
          </a:prstGeom>
          <a:noFill/>
          <a:ln cap="flat" cmpd="sng" w="12700">
            <a:solidFill>
              <a:schemeClr val="accent4"/>
            </a:solidFill>
            <a:prstDash val="solid"/>
            <a:miter/>
            <a:headEnd len="med" w="med" type="none"/>
            <a:tailEnd len="med" w="med" type="none"/>
          </a:ln>
        </p:spPr>
      </p:cxnSp>
      <p:sp>
        <p:nvSpPr>
          <p:cNvPr id="4271" name="Shape 4271"/>
          <p:cNvSpPr/>
          <p:nvPr/>
        </p:nvSpPr>
        <p:spPr>
          <a:xfrm>
            <a:off x="3032724" y="3106018"/>
            <a:ext cx="2688915" cy="90572"/>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72" name="Shape 4272"/>
          <p:cNvSpPr/>
          <p:nvPr/>
        </p:nvSpPr>
        <p:spPr>
          <a:xfrm>
            <a:off x="3545071" y="3009139"/>
            <a:ext cx="167610" cy="291483"/>
          </a:xfrm>
          <a:prstGeom prst="rect">
            <a:avLst/>
          </a:prstGeom>
          <a:solidFill>
            <a:srgbClr val="FF000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73" name="Shape 4273"/>
          <p:cNvSpPr/>
          <p:nvPr/>
        </p:nvSpPr>
        <p:spPr>
          <a:xfrm>
            <a:off x="3372492" y="3391412"/>
            <a:ext cx="1010282" cy="251466"/>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1100">
                <a:solidFill>
                  <a:schemeClr val="dk1"/>
                </a:solidFill>
                <a:latin typeface="Arial"/>
                <a:ea typeface="Arial"/>
                <a:cs typeface="Arial"/>
                <a:sym typeface="Arial"/>
              </a:rPr>
              <a:t>7,999,999</a:t>
            </a:r>
          </a:p>
        </p:txBody>
      </p:sp>
      <p:sp>
        <p:nvSpPr>
          <p:cNvPr id="4274" name="Shape 4274"/>
          <p:cNvSpPr txBox="1"/>
          <p:nvPr/>
        </p:nvSpPr>
        <p:spPr>
          <a:xfrm>
            <a:off x="4372032" y="3388148"/>
            <a:ext cx="994183"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00">
                <a:solidFill>
                  <a:schemeClr val="lt1"/>
                </a:solidFill>
                <a:latin typeface="Arial"/>
                <a:ea typeface="Arial"/>
                <a:cs typeface="Arial"/>
                <a:sym typeface="Arial"/>
              </a:rPr>
              <a:t>/999,999,999</a:t>
            </a:r>
          </a:p>
        </p:txBody>
      </p:sp>
      <p:sp>
        <p:nvSpPr>
          <p:cNvPr id="4275" name="Shape 4275"/>
          <p:cNvSpPr/>
          <p:nvPr/>
        </p:nvSpPr>
        <p:spPr>
          <a:xfrm>
            <a:off x="6374876" y="1133199"/>
            <a:ext cx="2945749" cy="9839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하사할 황궁 자원을 선택하는 팝업.</a:t>
            </a:r>
          </a:p>
          <a:p>
            <a:pPr indent="0" lvl="0" marL="0" marR="0" rtl="0" algn="l">
              <a:spcBef>
                <a:spcPts val="0"/>
              </a:spcBef>
              <a:buSzPct val="25000"/>
              <a:buNone/>
            </a:pPr>
            <a:r>
              <a:rPr lang="en-US" sz="1000">
                <a:solidFill>
                  <a:schemeClr val="lt1"/>
                </a:solidFill>
                <a:latin typeface="Arial"/>
                <a:ea typeface="Arial"/>
                <a:cs typeface="Arial"/>
                <a:sym typeface="Arial"/>
              </a:rPr>
              <a:t>하사할 만큼의 자원을 드래그 하여 선택한 후 보낸다.</a:t>
            </a:r>
          </a:p>
        </p:txBody>
      </p:sp>
      <p:sp>
        <p:nvSpPr>
          <p:cNvPr id="4276" name="Shape 4276"/>
          <p:cNvSpPr/>
          <p:nvPr/>
        </p:nvSpPr>
        <p:spPr>
          <a:xfrm>
            <a:off x="6364139" y="2234623"/>
            <a:ext cx="2945749" cy="98392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하사로 통해 보내진 자원 및 재화는 시스템 메일을 통해 발송 되며 메일에서 수령 시 즉시 사용 되어 적용 된다.</a:t>
            </a:r>
          </a:p>
        </p:txBody>
      </p:sp>
      <p:sp>
        <p:nvSpPr>
          <p:cNvPr id="4277" name="Shape 4277"/>
          <p:cNvSpPr/>
          <p:nvPr/>
        </p:nvSpPr>
        <p:spPr>
          <a:xfrm>
            <a:off x="33052" y="1808692"/>
            <a:ext cx="2446564" cy="1191819"/>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숫자 영역을 터치하면 키패드가 등장하고 입력 가능하다.</a:t>
            </a:r>
          </a:p>
          <a:p>
            <a:pPr indent="0" lvl="0" marL="0" marR="0" rtl="0" algn="l">
              <a:spcBef>
                <a:spcPts val="0"/>
              </a:spcBef>
              <a:buSzPct val="25000"/>
              <a:buNone/>
            </a:pPr>
            <a:r>
              <a:rPr lang="en-US" sz="1000">
                <a:solidFill>
                  <a:schemeClr val="lt1"/>
                </a:solidFill>
                <a:latin typeface="Arial"/>
                <a:ea typeface="Arial"/>
                <a:cs typeface="Arial"/>
                <a:sym typeface="Arial"/>
              </a:rPr>
              <a:t>키패드를 통해 최대값 이상을 입력한 경우 최대 값까지만 선택 된다.</a:t>
            </a:r>
          </a:p>
          <a:p>
            <a:pPr indent="0" lvl="0" marL="0" marR="0" rtl="0" algn="l">
              <a:spcBef>
                <a:spcPts val="0"/>
              </a:spcBef>
              <a:buSzPct val="25000"/>
              <a:buNone/>
            </a:pPr>
            <a:r>
              <a:rPr lang="en-US" sz="1000">
                <a:solidFill>
                  <a:schemeClr val="lt1"/>
                </a:solidFill>
                <a:latin typeface="Arial"/>
                <a:ea typeface="Arial"/>
                <a:cs typeface="Arial"/>
                <a:sym typeface="Arial"/>
              </a:rPr>
              <a:t>키패드에서 입력하면 슬라이드도 함께 움직인다.</a:t>
            </a:r>
          </a:p>
        </p:txBody>
      </p:sp>
      <p:cxnSp>
        <p:nvCxnSpPr>
          <p:cNvPr id="4278" name="Shape 4278"/>
          <p:cNvCxnSpPr>
            <a:stCxn id="4277" idx="3"/>
            <a:endCxn id="4273" idx="1"/>
          </p:cNvCxnSpPr>
          <p:nvPr/>
        </p:nvCxnSpPr>
        <p:spPr>
          <a:xfrm>
            <a:off x="2479617" y="2404602"/>
            <a:ext cx="892800" cy="1112399"/>
          </a:xfrm>
          <a:prstGeom prst="straightConnector1">
            <a:avLst/>
          </a:prstGeom>
          <a:noFill/>
          <a:ln cap="flat" cmpd="sng" w="28575">
            <a:solidFill>
              <a:srgbClr val="FF0000"/>
            </a:solidFill>
            <a:prstDash val="solid"/>
            <a:miter/>
            <a:headEnd len="med" w="med" type="none"/>
            <a:tailEnd len="lg" w="lg" type="triangle"/>
          </a:ln>
        </p:spPr>
      </p:cxnSp>
      <p:cxnSp>
        <p:nvCxnSpPr>
          <p:cNvPr id="4279" name="Shape 4279"/>
          <p:cNvCxnSpPr>
            <a:stCxn id="4275" idx="1"/>
            <a:endCxn id="4272" idx="3"/>
          </p:cNvCxnSpPr>
          <p:nvPr/>
        </p:nvCxnSpPr>
        <p:spPr>
          <a:xfrm flipH="1">
            <a:off x="3712676" y="1625161"/>
            <a:ext cx="2662200" cy="1529699"/>
          </a:xfrm>
          <a:prstGeom prst="straightConnector1">
            <a:avLst/>
          </a:prstGeom>
          <a:noFill/>
          <a:ln cap="flat" cmpd="sng" w="28575">
            <a:solidFill>
              <a:srgbClr val="FF0000"/>
            </a:solidFill>
            <a:prstDash val="solid"/>
            <a:miter/>
            <a:headEnd len="med" w="med" type="none"/>
            <a:tailEnd len="lg" w="lg"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4" name="Shape 4284"/>
        <p:cNvGrpSpPr/>
        <p:nvPr/>
      </p:nvGrpSpPr>
      <p:grpSpPr>
        <a:xfrm>
          <a:off x="0" y="0"/>
          <a:ext cx="0" cy="0"/>
          <a:chOff x="0" y="0"/>
          <a:chExt cx="0" cy="0"/>
        </a:xfrm>
      </p:grpSpPr>
      <p:sp>
        <p:nvSpPr>
          <p:cNvPr id="4285" name="Shape 4285"/>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창고 보기(1)</a:t>
            </a:r>
          </a:p>
        </p:txBody>
      </p:sp>
      <p:sp>
        <p:nvSpPr>
          <p:cNvPr id="4286" name="Shape 4286"/>
          <p:cNvSpPr/>
          <p:nvPr/>
        </p:nvSpPr>
        <p:spPr>
          <a:xfrm>
            <a:off x="6017464" y="1034195"/>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287" name="Shape 4287"/>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288" name="Shape 4288"/>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89" name="Shape 4289"/>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290" name="Shape 4290"/>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291" name="Shape 4291"/>
          <p:cNvGrpSpPr/>
          <p:nvPr/>
        </p:nvGrpSpPr>
        <p:grpSpPr>
          <a:xfrm>
            <a:off x="2788346" y="1034195"/>
            <a:ext cx="3285714" cy="378029"/>
            <a:chOff x="3103888" y="1095866"/>
            <a:chExt cx="3285714" cy="378029"/>
          </a:xfrm>
        </p:grpSpPr>
        <p:grpSp>
          <p:nvGrpSpPr>
            <p:cNvPr id="4292" name="Shape 4292"/>
            <p:cNvGrpSpPr/>
            <p:nvPr/>
          </p:nvGrpSpPr>
          <p:grpSpPr>
            <a:xfrm>
              <a:off x="3103888" y="1095866"/>
              <a:ext cx="3285714" cy="377323"/>
              <a:chOff x="3103888" y="1095866"/>
              <a:chExt cx="3285714" cy="377323"/>
            </a:xfrm>
          </p:grpSpPr>
          <p:sp>
            <p:nvSpPr>
              <p:cNvPr id="4293" name="Shape 4293"/>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294" name="Shape 4294"/>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295" name="Shape 4295"/>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296" name="Shape 4296"/>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297" name="Shape 4297"/>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298" name="Shape 4298"/>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299" name="Shape 4299"/>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300" name="Shape 4300"/>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301" name="Shape 4301"/>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302" name="Shape 4302"/>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303" name="Shape 4303"/>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304" name="Shape 4304"/>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05" name="Shape 4305"/>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306" name="Shape 4306"/>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307" name="Shape 4307"/>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308" name="Shape 4308"/>
          <p:cNvSpPr/>
          <p:nvPr/>
        </p:nvSpPr>
        <p:spPr>
          <a:xfrm>
            <a:off x="2788346" y="1391530"/>
            <a:ext cx="3187280" cy="4825811"/>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309" name="Shape 4309"/>
          <p:cNvSpPr/>
          <p:nvPr/>
        </p:nvSpPr>
        <p:spPr>
          <a:xfrm>
            <a:off x="2845878" y="1406130"/>
            <a:ext cx="3084378" cy="473535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10" name="Shape 4310"/>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황성 자원 하사하기</a:t>
            </a:r>
          </a:p>
        </p:txBody>
      </p:sp>
      <p:sp>
        <p:nvSpPr>
          <p:cNvPr id="4311" name="Shape 4311"/>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12" name="Shape 4312"/>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313" name="Shape 4313"/>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4314" name="Shape 4314"/>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315" name="Shape 4315"/>
          <p:cNvSpPr/>
          <p:nvPr/>
        </p:nvSpPr>
        <p:spPr>
          <a:xfrm>
            <a:off x="3465026" y="6307401"/>
            <a:ext cx="1712533" cy="340805"/>
          </a:xfrm>
          <a:prstGeom prst="rect">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16" name="Shape 4316"/>
          <p:cNvSpPr/>
          <p:nvPr/>
        </p:nvSpPr>
        <p:spPr>
          <a:xfrm>
            <a:off x="5251880" y="6307630"/>
            <a:ext cx="682698" cy="338711"/>
          </a:xfrm>
          <a:prstGeom prst="rect">
            <a:avLst/>
          </a:prstGeom>
          <a:solidFill>
            <a:schemeClr val="accent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검색</a:t>
            </a:r>
          </a:p>
        </p:txBody>
      </p:sp>
      <p:sp>
        <p:nvSpPr>
          <p:cNvPr id="4317" name="Shape 4317"/>
          <p:cNvSpPr/>
          <p:nvPr/>
        </p:nvSpPr>
        <p:spPr>
          <a:xfrm>
            <a:off x="3502141" y="6359851"/>
            <a:ext cx="1634514" cy="235903"/>
          </a:xfrm>
          <a:prstGeom prst="rect">
            <a:avLst/>
          </a:prstGeom>
          <a:solidFill>
            <a:srgbClr val="D0CECE"/>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4318" name="Shape 4318"/>
          <p:cNvGrpSpPr/>
          <p:nvPr/>
        </p:nvGrpSpPr>
        <p:grpSpPr>
          <a:xfrm>
            <a:off x="2823058" y="1444073"/>
            <a:ext cx="1511526" cy="1112904"/>
            <a:chOff x="2823058" y="2029289"/>
            <a:chExt cx="1511526" cy="1112904"/>
          </a:xfrm>
        </p:grpSpPr>
        <p:sp>
          <p:nvSpPr>
            <p:cNvPr id="4319" name="Shape 431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20" name="Shape 432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21" name="Shape 432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22" name="Shape 432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23" name="Shape 432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24" name="Shape 432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25" name="Shape 432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26" name="Shape 4326"/>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327" name="Shape 4327"/>
          <p:cNvGrpSpPr/>
          <p:nvPr/>
        </p:nvGrpSpPr>
        <p:grpSpPr>
          <a:xfrm>
            <a:off x="4432362" y="1433944"/>
            <a:ext cx="1511526" cy="1112904"/>
            <a:chOff x="2823058" y="2029289"/>
            <a:chExt cx="1511526" cy="1112904"/>
          </a:xfrm>
        </p:grpSpPr>
        <p:sp>
          <p:nvSpPr>
            <p:cNvPr id="4328" name="Shape 4328"/>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29" name="Shape 4329"/>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30" name="Shape 4330"/>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31" name="Shape 4331"/>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32" name="Shape 4332"/>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33" name="Shape 4333"/>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34" name="Shape 4334"/>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35" name="Shape 4335"/>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336" name="Shape 4336"/>
          <p:cNvGrpSpPr/>
          <p:nvPr/>
        </p:nvGrpSpPr>
        <p:grpSpPr>
          <a:xfrm>
            <a:off x="2823058" y="2676527"/>
            <a:ext cx="1511526" cy="1112904"/>
            <a:chOff x="2823058" y="2029289"/>
            <a:chExt cx="1511526" cy="1112904"/>
          </a:xfrm>
        </p:grpSpPr>
        <p:sp>
          <p:nvSpPr>
            <p:cNvPr id="4337" name="Shape 4337"/>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38" name="Shape 4338"/>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39" name="Shape 4339"/>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40" name="Shape 4340"/>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41" name="Shape 4341"/>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42" name="Shape 4342"/>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43" name="Shape 4343"/>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44" name="Shape 4344"/>
            <p:cNvSpPr txBox="1"/>
            <p:nvPr/>
          </p:nvSpPr>
          <p:spPr>
            <a:xfrm>
              <a:off x="3580187" y="2503427"/>
              <a:ext cx="62895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KOR</a:t>
              </a:r>
            </a:p>
          </p:txBody>
        </p:sp>
      </p:grpSp>
      <p:grpSp>
        <p:nvGrpSpPr>
          <p:cNvPr id="4345" name="Shape 4345"/>
          <p:cNvGrpSpPr/>
          <p:nvPr/>
        </p:nvGrpSpPr>
        <p:grpSpPr>
          <a:xfrm>
            <a:off x="4432362" y="2666398"/>
            <a:ext cx="1511526" cy="1112904"/>
            <a:chOff x="2823058" y="2029289"/>
            <a:chExt cx="1511526" cy="1112904"/>
          </a:xfrm>
        </p:grpSpPr>
        <p:sp>
          <p:nvSpPr>
            <p:cNvPr id="4346" name="Shape 4346"/>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47" name="Shape 4347"/>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48" name="Shape 4348"/>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49" name="Shape 4349"/>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50" name="Shape 4350"/>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51" name="Shape 4351"/>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52" name="Shape 4352"/>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53" name="Shape 4353"/>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grpSp>
        <p:nvGrpSpPr>
          <p:cNvPr id="4354" name="Shape 4354"/>
          <p:cNvGrpSpPr/>
          <p:nvPr/>
        </p:nvGrpSpPr>
        <p:grpSpPr>
          <a:xfrm>
            <a:off x="2823058" y="3846210"/>
            <a:ext cx="1511526" cy="1112904"/>
            <a:chOff x="2823058" y="2029289"/>
            <a:chExt cx="1511526" cy="1112904"/>
          </a:xfrm>
        </p:grpSpPr>
        <p:sp>
          <p:nvSpPr>
            <p:cNvPr id="4355" name="Shape 4355"/>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56" name="Shape 4356"/>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57" name="Shape 4357"/>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58" name="Shape 4358"/>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59" name="Shape 4359"/>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60" name="Shape 4360"/>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61" name="Shape 4361"/>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62" name="Shape 4362"/>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363" name="Shape 4363"/>
          <p:cNvGrpSpPr/>
          <p:nvPr/>
        </p:nvGrpSpPr>
        <p:grpSpPr>
          <a:xfrm>
            <a:off x="4432362" y="3836081"/>
            <a:ext cx="1511526" cy="1112904"/>
            <a:chOff x="2823058" y="2029289"/>
            <a:chExt cx="1511526" cy="1112904"/>
          </a:xfrm>
        </p:grpSpPr>
        <p:sp>
          <p:nvSpPr>
            <p:cNvPr id="4364" name="Shape 4364"/>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65" name="Shape 4365"/>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66" name="Shape 4366"/>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67" name="Shape 4367"/>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68" name="Shape 4368"/>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69" name="Shape 4369"/>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70" name="Shape 4370"/>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71" name="Shape 4371"/>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372" name="Shape 4372"/>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4373" name="Shape 4373"/>
          <p:cNvCxnSpPr/>
          <p:nvPr/>
        </p:nvCxnSpPr>
        <p:spPr>
          <a:xfrm>
            <a:off x="3569876" y="1938823"/>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374" name="Shape 4374"/>
          <p:cNvCxnSpPr/>
          <p:nvPr/>
        </p:nvCxnSpPr>
        <p:spPr>
          <a:xfrm>
            <a:off x="5196289" y="1940205"/>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375" name="Shape 4375"/>
          <p:cNvCxnSpPr/>
          <p:nvPr/>
        </p:nvCxnSpPr>
        <p:spPr>
          <a:xfrm>
            <a:off x="5196289" y="3153289"/>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376" name="Shape 4376"/>
          <p:cNvCxnSpPr/>
          <p:nvPr/>
        </p:nvCxnSpPr>
        <p:spPr>
          <a:xfrm>
            <a:off x="3616296" y="3162084"/>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377" name="Shape 4377"/>
          <p:cNvCxnSpPr/>
          <p:nvPr/>
        </p:nvCxnSpPr>
        <p:spPr>
          <a:xfrm>
            <a:off x="3607894" y="4351017"/>
            <a:ext cx="698268" cy="0"/>
          </a:xfrm>
          <a:prstGeom prst="straightConnector1">
            <a:avLst/>
          </a:prstGeom>
          <a:noFill/>
          <a:ln cap="flat" cmpd="sng" w="9525">
            <a:solidFill>
              <a:schemeClr val="accent4"/>
            </a:solidFill>
            <a:prstDash val="solid"/>
            <a:miter/>
            <a:headEnd len="med" w="med" type="none"/>
            <a:tailEnd len="med" w="med" type="none"/>
          </a:ln>
        </p:spPr>
      </p:cxnSp>
      <p:cxnSp>
        <p:nvCxnSpPr>
          <p:cNvPr id="4378" name="Shape 4378"/>
          <p:cNvCxnSpPr/>
          <p:nvPr/>
        </p:nvCxnSpPr>
        <p:spPr>
          <a:xfrm>
            <a:off x="5217198" y="4340889"/>
            <a:ext cx="698268" cy="0"/>
          </a:xfrm>
          <a:prstGeom prst="straightConnector1">
            <a:avLst/>
          </a:prstGeom>
          <a:noFill/>
          <a:ln cap="flat" cmpd="sng" w="9525">
            <a:solidFill>
              <a:schemeClr val="accent4"/>
            </a:solidFill>
            <a:prstDash val="solid"/>
            <a:miter/>
            <a:headEnd len="med" w="med" type="none"/>
            <a:tailEnd len="med" w="med" type="none"/>
          </a:ln>
        </p:spPr>
      </p:cxnSp>
      <p:grpSp>
        <p:nvGrpSpPr>
          <p:cNvPr id="4379" name="Shape 4379"/>
          <p:cNvGrpSpPr/>
          <p:nvPr/>
        </p:nvGrpSpPr>
        <p:grpSpPr>
          <a:xfrm>
            <a:off x="2823058" y="4980749"/>
            <a:ext cx="1511526" cy="1112904"/>
            <a:chOff x="2823058" y="2029289"/>
            <a:chExt cx="1511526" cy="1112904"/>
          </a:xfrm>
        </p:grpSpPr>
        <p:sp>
          <p:nvSpPr>
            <p:cNvPr id="4380" name="Shape 4380"/>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81" name="Shape 4381"/>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82" name="Shape 4382"/>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83" name="Shape 4383"/>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84" name="Shape 4384"/>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85" name="Shape 4385"/>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86" name="Shape 4386"/>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87" name="Shape 4387"/>
            <p:cNvSpPr txBox="1"/>
            <p:nvPr/>
          </p:nvSpPr>
          <p:spPr>
            <a:xfrm>
              <a:off x="3580187" y="2503427"/>
              <a:ext cx="7409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HOM</a:t>
              </a:r>
            </a:p>
          </p:txBody>
        </p:sp>
      </p:grpSp>
      <p:grpSp>
        <p:nvGrpSpPr>
          <p:cNvPr id="4388" name="Shape 4388"/>
          <p:cNvGrpSpPr/>
          <p:nvPr/>
        </p:nvGrpSpPr>
        <p:grpSpPr>
          <a:xfrm>
            <a:off x="4432362" y="4970620"/>
            <a:ext cx="1511526" cy="1112904"/>
            <a:chOff x="2823058" y="2029289"/>
            <a:chExt cx="1511526" cy="1112904"/>
          </a:xfrm>
        </p:grpSpPr>
        <p:sp>
          <p:nvSpPr>
            <p:cNvPr id="4389" name="Shape 4389"/>
            <p:cNvSpPr/>
            <p:nvPr/>
          </p:nvSpPr>
          <p:spPr>
            <a:xfrm>
              <a:off x="2869057" y="2404873"/>
              <a:ext cx="1424005" cy="719354"/>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390" name="Shape 4390"/>
            <p:cNvPicPr preferRelativeResize="0"/>
            <p:nvPr/>
          </p:nvPicPr>
          <p:blipFill rotWithShape="1">
            <a:blip r:embed="rId10">
              <a:alphaModFix/>
            </a:blip>
            <a:srcRect b="53838" l="0" r="0" t="0"/>
            <a:stretch/>
          </p:blipFill>
          <p:spPr>
            <a:xfrm>
              <a:off x="2823058" y="2029289"/>
              <a:ext cx="778965" cy="874606"/>
            </a:xfrm>
            <a:prstGeom prst="rect">
              <a:avLst/>
            </a:prstGeom>
            <a:noFill/>
            <a:ln>
              <a:noFill/>
            </a:ln>
          </p:spPr>
        </p:pic>
        <p:sp>
          <p:nvSpPr>
            <p:cNvPr id="4391" name="Shape 4391"/>
            <p:cNvSpPr/>
            <p:nvPr/>
          </p:nvSpPr>
          <p:spPr>
            <a:xfrm>
              <a:off x="2869057" y="2904801"/>
              <a:ext cx="1424005" cy="237391"/>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92" name="Shape 4392"/>
            <p:cNvSpPr txBox="1"/>
            <p:nvPr/>
          </p:nvSpPr>
          <p:spPr>
            <a:xfrm>
              <a:off x="2863484" y="2895214"/>
              <a:ext cx="1433406"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영주 닉네임 123456…</a:t>
              </a:r>
            </a:p>
          </p:txBody>
        </p:sp>
        <p:sp>
          <p:nvSpPr>
            <p:cNvPr id="4393" name="Shape 4393"/>
            <p:cNvSpPr/>
            <p:nvPr/>
          </p:nvSpPr>
          <p:spPr>
            <a:xfrm>
              <a:off x="3550114" y="2143123"/>
              <a:ext cx="740354" cy="764597"/>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94" name="Shape 4394"/>
            <p:cNvSpPr txBox="1"/>
            <p:nvPr/>
          </p:nvSpPr>
          <p:spPr>
            <a:xfrm>
              <a:off x="3590221" y="2142427"/>
              <a:ext cx="607859"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전투력</a:t>
              </a:r>
            </a:p>
          </p:txBody>
        </p:sp>
        <p:sp>
          <p:nvSpPr>
            <p:cNvPr id="4395" name="Shape 4395"/>
            <p:cNvSpPr txBox="1"/>
            <p:nvPr/>
          </p:nvSpPr>
          <p:spPr>
            <a:xfrm>
              <a:off x="3502305" y="2288410"/>
              <a:ext cx="832278"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50">
                  <a:solidFill>
                    <a:schemeClr val="lt1"/>
                  </a:solidFill>
                  <a:latin typeface="Arial"/>
                  <a:ea typeface="Arial"/>
                  <a:cs typeface="Arial"/>
                  <a:sym typeface="Arial"/>
                </a:rPr>
                <a:t>99,999,999</a:t>
              </a:r>
            </a:p>
          </p:txBody>
        </p:sp>
        <p:sp>
          <p:nvSpPr>
            <p:cNvPr id="4396" name="Shape 4396"/>
            <p:cNvSpPr txBox="1"/>
            <p:nvPr/>
          </p:nvSpPr>
          <p:spPr>
            <a:xfrm>
              <a:off x="3580187" y="2503427"/>
              <a:ext cx="559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CLE</a:t>
              </a:r>
            </a:p>
          </p:txBody>
        </p:sp>
      </p:grpSp>
      <p:sp>
        <p:nvSpPr>
          <p:cNvPr id="4397" name="Shape 4397"/>
          <p:cNvSpPr/>
          <p:nvPr/>
        </p:nvSpPr>
        <p:spPr>
          <a:xfrm>
            <a:off x="2777288" y="1035833"/>
            <a:ext cx="3208528" cy="5685539"/>
          </a:xfrm>
          <a:prstGeom prst="rect">
            <a:avLst/>
          </a:prstGeom>
          <a:solidFill>
            <a:schemeClr val="dk1">
              <a:alpha val="51764"/>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98" name="Shape 4398"/>
          <p:cNvSpPr/>
          <p:nvPr/>
        </p:nvSpPr>
        <p:spPr>
          <a:xfrm>
            <a:off x="2777288" y="3117039"/>
            <a:ext cx="3198337" cy="562857"/>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99" name="Shape 4399"/>
          <p:cNvSpPr txBox="1"/>
          <p:nvPr/>
        </p:nvSpPr>
        <p:spPr>
          <a:xfrm>
            <a:off x="2831974" y="3209613"/>
            <a:ext cx="306258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00">
                <a:solidFill>
                  <a:schemeClr val="accent4"/>
                </a:solidFill>
                <a:latin typeface="Arial"/>
                <a:ea typeface="Arial"/>
                <a:cs typeface="Arial"/>
                <a:sym typeface="Arial"/>
              </a:rPr>
              <a:t>[ 황제 ]</a:t>
            </a:r>
            <a:r>
              <a:rPr lang="en-US" sz="1000">
                <a:solidFill>
                  <a:schemeClr val="lt1"/>
                </a:solidFill>
                <a:latin typeface="Arial"/>
                <a:ea typeface="Arial"/>
                <a:cs typeface="Arial"/>
                <a:sym typeface="Arial"/>
              </a:rPr>
              <a:t>께서</a:t>
            </a:r>
            <a:r>
              <a:rPr lang="en-US" sz="1000">
                <a:solidFill>
                  <a:schemeClr val="accent4"/>
                </a:solidFill>
                <a:latin typeface="Arial"/>
                <a:ea typeface="Arial"/>
                <a:cs typeface="Arial"/>
                <a:sym typeface="Arial"/>
              </a:rPr>
              <a:t> (KOR)영주닉네임1234567890 </a:t>
            </a:r>
            <a:r>
              <a:rPr lang="en-US" sz="1000">
                <a:solidFill>
                  <a:schemeClr val="lt1"/>
                </a:solidFill>
                <a:latin typeface="Arial"/>
                <a:ea typeface="Arial"/>
                <a:cs typeface="Arial"/>
                <a:sym typeface="Arial"/>
              </a:rPr>
              <a:t>님에게 </a:t>
            </a:r>
            <a:r>
              <a:rPr b="1" lang="en-US" sz="1000">
                <a:solidFill>
                  <a:srgbClr val="00FF00"/>
                </a:solidFill>
                <a:latin typeface="Arial"/>
                <a:ea typeface="Arial"/>
                <a:cs typeface="Arial"/>
                <a:sym typeface="Arial"/>
              </a:rPr>
              <a:t>[ 황궁 식량 자원 999.999,999 ]</a:t>
            </a:r>
            <a:r>
              <a:rPr lang="en-US" sz="1000">
                <a:solidFill>
                  <a:schemeClr val="lt1"/>
                </a:solidFill>
                <a:latin typeface="Arial"/>
                <a:ea typeface="Arial"/>
                <a:cs typeface="Arial"/>
                <a:sym typeface="Arial"/>
              </a:rPr>
              <a:t>를 하사였습니다.</a:t>
            </a:r>
          </a:p>
        </p:txBody>
      </p:sp>
      <p:cxnSp>
        <p:nvCxnSpPr>
          <p:cNvPr id="4400" name="Shape 4400"/>
          <p:cNvCxnSpPr/>
          <p:nvPr/>
        </p:nvCxnSpPr>
        <p:spPr>
          <a:xfrm>
            <a:off x="2755864" y="3114316"/>
            <a:ext cx="3264407" cy="0"/>
          </a:xfrm>
          <a:prstGeom prst="straightConnector1">
            <a:avLst/>
          </a:prstGeom>
          <a:noFill/>
          <a:ln cap="flat" cmpd="sng" w="12700">
            <a:solidFill>
              <a:schemeClr val="accent4"/>
            </a:solidFill>
            <a:prstDash val="solid"/>
            <a:miter/>
            <a:headEnd len="med" w="med" type="none"/>
            <a:tailEnd len="med" w="med" type="none"/>
          </a:ln>
        </p:spPr>
      </p:cxnSp>
      <p:cxnSp>
        <p:nvCxnSpPr>
          <p:cNvPr id="4401" name="Shape 4401"/>
          <p:cNvCxnSpPr/>
          <p:nvPr/>
        </p:nvCxnSpPr>
        <p:spPr>
          <a:xfrm>
            <a:off x="2763333" y="3679896"/>
            <a:ext cx="3264407" cy="0"/>
          </a:xfrm>
          <a:prstGeom prst="straightConnector1">
            <a:avLst/>
          </a:prstGeom>
          <a:noFill/>
          <a:ln cap="flat" cmpd="sng" w="12700">
            <a:solidFill>
              <a:schemeClr val="accent4"/>
            </a:solidFill>
            <a:prstDash val="solid"/>
            <a:miter/>
            <a:headEnd len="med" w="med" type="none"/>
            <a:tailEnd len="med" w="med" type="none"/>
          </a:ln>
        </p:spPr>
      </p:cxnSp>
      <p:sp>
        <p:nvSpPr>
          <p:cNvPr id="4402" name="Shape 4402"/>
          <p:cNvSpPr/>
          <p:nvPr/>
        </p:nvSpPr>
        <p:spPr>
          <a:xfrm>
            <a:off x="2771816" y="4891428"/>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7" name="Shape 4407"/>
        <p:cNvGrpSpPr/>
        <p:nvPr/>
      </p:nvGrpSpPr>
      <p:grpSpPr>
        <a:xfrm>
          <a:off x="0" y="0"/>
          <a:ext cx="0" cy="0"/>
          <a:chOff x="0" y="0"/>
          <a:chExt cx="0" cy="0"/>
        </a:xfrm>
      </p:grpSpPr>
      <p:sp>
        <p:nvSpPr>
          <p:cNvPr id="4408" name="Shape 4408"/>
          <p:cNvSpPr/>
          <p:nvPr/>
        </p:nvSpPr>
        <p:spPr>
          <a:xfrm>
            <a:off x="215538" y="142595"/>
            <a:ext cx="226215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보기(1)-1</a:t>
            </a:r>
          </a:p>
        </p:txBody>
      </p:sp>
      <p:sp>
        <p:nvSpPr>
          <p:cNvPr id="4409" name="Shape 4409"/>
          <p:cNvSpPr/>
          <p:nvPr/>
        </p:nvSpPr>
        <p:spPr>
          <a:xfrm>
            <a:off x="6017464" y="1034195"/>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410" name="Shape 4410"/>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411" name="Shape 4411"/>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12" name="Shape 4412"/>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413" name="Shape 4413"/>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414" name="Shape 4414"/>
          <p:cNvGrpSpPr/>
          <p:nvPr/>
        </p:nvGrpSpPr>
        <p:grpSpPr>
          <a:xfrm>
            <a:off x="2788346" y="1034195"/>
            <a:ext cx="3285714" cy="378029"/>
            <a:chOff x="3103888" y="1095866"/>
            <a:chExt cx="3285714" cy="378029"/>
          </a:xfrm>
        </p:grpSpPr>
        <p:grpSp>
          <p:nvGrpSpPr>
            <p:cNvPr id="4415" name="Shape 4415"/>
            <p:cNvGrpSpPr/>
            <p:nvPr/>
          </p:nvGrpSpPr>
          <p:grpSpPr>
            <a:xfrm>
              <a:off x="3103888" y="1095866"/>
              <a:ext cx="3285714" cy="377323"/>
              <a:chOff x="3103888" y="1095866"/>
              <a:chExt cx="3285714" cy="377323"/>
            </a:xfrm>
          </p:grpSpPr>
          <p:sp>
            <p:nvSpPr>
              <p:cNvPr id="4416" name="Shape 4416"/>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417" name="Shape 4417"/>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418" name="Shape 4418"/>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419" name="Shape 4419"/>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420" name="Shape 4420"/>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421" name="Shape 4421"/>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422" name="Shape 4422"/>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423" name="Shape 4423"/>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424" name="Shape 4424"/>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425" name="Shape 4425"/>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426" name="Shape 4426"/>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427" name="Shape 4427"/>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428" name="Shape 4428"/>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429" name="Shape 4429"/>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430" name="Shape 4430"/>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431" name="Shape 4431"/>
          <p:cNvSpPr/>
          <p:nvPr/>
        </p:nvSpPr>
        <p:spPr>
          <a:xfrm>
            <a:off x="2788346" y="3101856"/>
            <a:ext cx="3187280" cy="2921423"/>
          </a:xfrm>
          <a:prstGeom prst="roundRect">
            <a:avLst>
              <a:gd fmla="val 1689"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432" name="Shape 4432"/>
          <p:cNvSpPr/>
          <p:nvPr/>
        </p:nvSpPr>
        <p:spPr>
          <a:xfrm>
            <a:off x="2845878" y="3558889"/>
            <a:ext cx="3084378" cy="2413744"/>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33" name="Shape 4433"/>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4434" name="Shape 4434"/>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35" name="Shape 4435"/>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436" name="Shape 4436"/>
          <p:cNvSpPr/>
          <p:nvPr/>
        </p:nvSpPr>
        <p:spPr>
          <a:xfrm>
            <a:off x="5489782" y="6265705"/>
            <a:ext cx="437580"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37" name="Shape 4437"/>
          <p:cNvSpPr/>
          <p:nvPr/>
        </p:nvSpPr>
        <p:spPr>
          <a:xfrm>
            <a:off x="5575212" y="6285662"/>
            <a:ext cx="28886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a:t>
            </a:r>
          </a:p>
        </p:txBody>
      </p:sp>
      <p:sp>
        <p:nvSpPr>
          <p:cNvPr id="4438" name="Shape 4438"/>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439" name="Shape 4439"/>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440" name="Shape 4440"/>
          <p:cNvSpPr/>
          <p:nvPr/>
        </p:nvSpPr>
        <p:spPr>
          <a:xfrm>
            <a:off x="3294116" y="1867258"/>
            <a:ext cx="736629" cy="779673"/>
          </a:xfrm>
          <a:prstGeom prst="rect">
            <a:avLst/>
          </a:prstGeom>
          <a:blipFill rotWithShape="1">
            <a:blip r:embed="rId11">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41" name="Shape 4441"/>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4442" name="Shape 4442"/>
          <p:cNvSpPr txBox="1"/>
          <p:nvPr/>
        </p:nvSpPr>
        <p:spPr>
          <a:xfrm>
            <a:off x="4165314" y="2015361"/>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4443" name="Shape 4443"/>
          <p:cNvSpPr txBox="1"/>
          <p:nvPr/>
        </p:nvSpPr>
        <p:spPr>
          <a:xfrm>
            <a:off x="4164035" y="1834296"/>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4444" name="Shape 4444"/>
          <p:cNvSpPr txBox="1"/>
          <p:nvPr/>
        </p:nvSpPr>
        <p:spPr>
          <a:xfrm>
            <a:off x="4090278" y="2206075"/>
            <a:ext cx="122341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영주 닉네임 영역</a:t>
            </a:r>
          </a:p>
        </p:txBody>
      </p:sp>
      <p:sp>
        <p:nvSpPr>
          <p:cNvPr id="4445" name="Shape 4445"/>
          <p:cNvSpPr/>
          <p:nvPr/>
        </p:nvSpPr>
        <p:spPr>
          <a:xfrm>
            <a:off x="4898544" y="2529038"/>
            <a:ext cx="525069" cy="407814"/>
          </a:xfrm>
          <a:prstGeom prst="roundRect">
            <a:avLst>
              <a:gd fmla="val 16667" name="adj"/>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46" name="Shape 4446"/>
          <p:cNvSpPr txBox="1"/>
          <p:nvPr/>
        </p:nvSpPr>
        <p:spPr>
          <a:xfrm>
            <a:off x="3224599" y="2599066"/>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pic>
        <p:nvPicPr>
          <p:cNvPr id="4447" name="Shape 4447"/>
          <p:cNvPicPr preferRelativeResize="0"/>
          <p:nvPr/>
        </p:nvPicPr>
        <p:blipFill rotWithShape="1">
          <a:blip r:embed="rId12">
            <a:alphaModFix/>
          </a:blip>
          <a:srcRect b="0" l="0" r="0" t="0"/>
          <a:stretch/>
        </p:blipFill>
        <p:spPr>
          <a:xfrm>
            <a:off x="4983037" y="2540319"/>
            <a:ext cx="363776" cy="226460"/>
          </a:xfrm>
          <a:prstGeom prst="rect">
            <a:avLst/>
          </a:prstGeom>
          <a:noFill/>
          <a:ln>
            <a:noFill/>
          </a:ln>
        </p:spPr>
      </p:pic>
      <p:sp>
        <p:nvSpPr>
          <p:cNvPr id="4448" name="Shape 4448"/>
          <p:cNvSpPr/>
          <p:nvPr/>
        </p:nvSpPr>
        <p:spPr>
          <a:xfrm>
            <a:off x="2935025" y="37215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49" name="Shape 4449"/>
          <p:cNvSpPr/>
          <p:nvPr/>
        </p:nvSpPr>
        <p:spPr>
          <a:xfrm>
            <a:off x="2935025" y="4509326"/>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0" name="Shape 4450"/>
          <p:cNvSpPr/>
          <p:nvPr/>
        </p:nvSpPr>
        <p:spPr>
          <a:xfrm>
            <a:off x="3694664" y="37215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1" name="Shape 4451"/>
          <p:cNvSpPr/>
          <p:nvPr/>
        </p:nvSpPr>
        <p:spPr>
          <a:xfrm>
            <a:off x="3694664" y="4509326"/>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2" name="Shape 4452"/>
          <p:cNvSpPr/>
          <p:nvPr/>
        </p:nvSpPr>
        <p:spPr>
          <a:xfrm>
            <a:off x="4454303" y="37215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3" name="Shape 4453"/>
          <p:cNvSpPr/>
          <p:nvPr/>
        </p:nvSpPr>
        <p:spPr>
          <a:xfrm>
            <a:off x="4454303" y="4509326"/>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4" name="Shape 4454"/>
          <p:cNvSpPr/>
          <p:nvPr/>
        </p:nvSpPr>
        <p:spPr>
          <a:xfrm>
            <a:off x="5213942" y="3721564"/>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5" name="Shape 4455"/>
          <p:cNvSpPr/>
          <p:nvPr/>
        </p:nvSpPr>
        <p:spPr>
          <a:xfrm>
            <a:off x="5213942" y="4509326"/>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6" name="Shape 4456"/>
          <p:cNvSpPr/>
          <p:nvPr/>
        </p:nvSpPr>
        <p:spPr>
          <a:xfrm>
            <a:off x="3304112" y="3164515"/>
            <a:ext cx="914400" cy="327602"/>
          </a:xfrm>
          <a:prstGeom prst="rect">
            <a:avLst/>
          </a:prstGeom>
          <a:solidFill>
            <a:schemeClr val="accent3"/>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작위</a:t>
            </a:r>
          </a:p>
        </p:txBody>
      </p:sp>
      <p:sp>
        <p:nvSpPr>
          <p:cNvPr id="4457" name="Shape 4457"/>
          <p:cNvSpPr/>
          <p:nvPr/>
        </p:nvSpPr>
        <p:spPr>
          <a:xfrm>
            <a:off x="4652298" y="3164515"/>
            <a:ext cx="914400" cy="327602"/>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4458" name="Shape 4458"/>
          <p:cNvSpPr/>
          <p:nvPr/>
        </p:nvSpPr>
        <p:spPr>
          <a:xfrm>
            <a:off x="3021491" y="3769880"/>
            <a:ext cx="482261" cy="510241"/>
          </a:xfrm>
          <a:prstGeom prst="rect">
            <a:avLst/>
          </a:prstGeom>
          <a:blipFill rotWithShape="1">
            <a:blip r:embed="rId13">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59" name="Shape 4459"/>
          <p:cNvSpPr/>
          <p:nvPr/>
        </p:nvSpPr>
        <p:spPr>
          <a:xfrm>
            <a:off x="2935025" y="43284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4460" name="Shape 4460"/>
          <p:cNvSpPr/>
          <p:nvPr/>
        </p:nvSpPr>
        <p:spPr>
          <a:xfrm>
            <a:off x="3694664" y="43284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4461" name="Shape 4461"/>
          <p:cNvSpPr/>
          <p:nvPr/>
        </p:nvSpPr>
        <p:spPr>
          <a:xfrm>
            <a:off x="4454303" y="43284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4462" name="Shape 4462"/>
          <p:cNvSpPr/>
          <p:nvPr/>
        </p:nvSpPr>
        <p:spPr>
          <a:xfrm>
            <a:off x="5213942" y="4328435"/>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4463" name="Shape 4463"/>
          <p:cNvSpPr/>
          <p:nvPr/>
        </p:nvSpPr>
        <p:spPr>
          <a:xfrm>
            <a:off x="2935025" y="4943869"/>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4" name="Shape 4464"/>
          <p:cNvSpPr/>
          <p:nvPr/>
        </p:nvSpPr>
        <p:spPr>
          <a:xfrm>
            <a:off x="2935025" y="5723394"/>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5" name="Shape 4465"/>
          <p:cNvSpPr/>
          <p:nvPr/>
        </p:nvSpPr>
        <p:spPr>
          <a:xfrm>
            <a:off x="3694664" y="4943869"/>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6" name="Shape 4466"/>
          <p:cNvSpPr/>
          <p:nvPr/>
        </p:nvSpPr>
        <p:spPr>
          <a:xfrm>
            <a:off x="3694664" y="5723394"/>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7" name="Shape 4467"/>
          <p:cNvSpPr/>
          <p:nvPr/>
        </p:nvSpPr>
        <p:spPr>
          <a:xfrm>
            <a:off x="4454303" y="4943869"/>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8" name="Shape 4468"/>
          <p:cNvSpPr/>
          <p:nvPr/>
        </p:nvSpPr>
        <p:spPr>
          <a:xfrm>
            <a:off x="4454303" y="5723394"/>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69" name="Shape 4469"/>
          <p:cNvSpPr/>
          <p:nvPr/>
        </p:nvSpPr>
        <p:spPr>
          <a:xfrm>
            <a:off x="5213942" y="4943869"/>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0" name="Shape 4470"/>
          <p:cNvSpPr/>
          <p:nvPr/>
        </p:nvSpPr>
        <p:spPr>
          <a:xfrm>
            <a:off x="5213942" y="5723394"/>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1" name="Shape 4471"/>
          <p:cNvSpPr/>
          <p:nvPr/>
        </p:nvSpPr>
        <p:spPr>
          <a:xfrm>
            <a:off x="4540360" y="4992182"/>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2" name="Shape 4472"/>
          <p:cNvSpPr/>
          <p:nvPr/>
        </p:nvSpPr>
        <p:spPr>
          <a:xfrm>
            <a:off x="2935025" y="555074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4473" name="Shape 4473"/>
          <p:cNvSpPr/>
          <p:nvPr/>
        </p:nvSpPr>
        <p:spPr>
          <a:xfrm>
            <a:off x="3694664" y="555074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4474" name="Shape 4474"/>
          <p:cNvSpPr/>
          <p:nvPr/>
        </p:nvSpPr>
        <p:spPr>
          <a:xfrm>
            <a:off x="4454303" y="555074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4475" name="Shape 4475"/>
          <p:cNvSpPr/>
          <p:nvPr/>
        </p:nvSpPr>
        <p:spPr>
          <a:xfrm>
            <a:off x="5213942" y="5550741"/>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4476" name="Shape 4476"/>
          <p:cNvSpPr/>
          <p:nvPr/>
        </p:nvSpPr>
        <p:spPr>
          <a:xfrm>
            <a:off x="3780598" y="379073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7" name="Shape 4477"/>
          <p:cNvSpPr/>
          <p:nvPr/>
        </p:nvSpPr>
        <p:spPr>
          <a:xfrm>
            <a:off x="4545989" y="3790610"/>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8" name="Shape 4478"/>
          <p:cNvSpPr/>
          <p:nvPr/>
        </p:nvSpPr>
        <p:spPr>
          <a:xfrm>
            <a:off x="5302880" y="3797962"/>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79" name="Shape 4479"/>
          <p:cNvSpPr/>
          <p:nvPr/>
        </p:nvSpPr>
        <p:spPr>
          <a:xfrm>
            <a:off x="3772271" y="4992185"/>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80" name="Shape 4480"/>
          <p:cNvSpPr/>
          <p:nvPr/>
        </p:nvSpPr>
        <p:spPr>
          <a:xfrm>
            <a:off x="3021491" y="4992183"/>
            <a:ext cx="482261" cy="51024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81" name="Shape 4481"/>
          <p:cNvSpPr/>
          <p:nvPr/>
        </p:nvSpPr>
        <p:spPr>
          <a:xfrm>
            <a:off x="5319996" y="4996519"/>
            <a:ext cx="482261" cy="510241"/>
          </a:xfrm>
          <a:prstGeom prst="rect">
            <a:avLst/>
          </a:prstGeom>
          <a:blipFill rotWithShape="1">
            <a:blip r:embed="rId20">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482" name="Shape 4482"/>
          <p:cNvSpPr txBox="1"/>
          <p:nvPr/>
        </p:nvSpPr>
        <p:spPr>
          <a:xfrm>
            <a:off x="2867448" y="4488951"/>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483" name="Shape 4483"/>
          <p:cNvSpPr txBox="1"/>
          <p:nvPr/>
        </p:nvSpPr>
        <p:spPr>
          <a:xfrm>
            <a:off x="3617723" y="4489312"/>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484" name="Shape 4484"/>
          <p:cNvSpPr txBox="1"/>
          <p:nvPr/>
        </p:nvSpPr>
        <p:spPr>
          <a:xfrm>
            <a:off x="4368587" y="4489312"/>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485" name="Shape 4485"/>
          <p:cNvSpPr txBox="1"/>
          <p:nvPr/>
        </p:nvSpPr>
        <p:spPr>
          <a:xfrm>
            <a:off x="3066546" y="5718714"/>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486" name="Shape 4486"/>
          <p:cNvSpPr txBox="1"/>
          <p:nvPr/>
        </p:nvSpPr>
        <p:spPr>
          <a:xfrm>
            <a:off x="3634951" y="5702332"/>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487" name="Shape 4487"/>
          <p:cNvSpPr txBox="1"/>
          <p:nvPr/>
        </p:nvSpPr>
        <p:spPr>
          <a:xfrm>
            <a:off x="4590126" y="5702333"/>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488" name="Shape 4488"/>
          <p:cNvSpPr txBox="1"/>
          <p:nvPr/>
        </p:nvSpPr>
        <p:spPr>
          <a:xfrm>
            <a:off x="5371526" y="5702332"/>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489" name="Shape 4489"/>
          <p:cNvSpPr txBox="1"/>
          <p:nvPr/>
        </p:nvSpPr>
        <p:spPr>
          <a:xfrm>
            <a:off x="5361869" y="449205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490" name="Shape 4490"/>
          <p:cNvSpPr/>
          <p:nvPr/>
        </p:nvSpPr>
        <p:spPr>
          <a:xfrm>
            <a:off x="2800750" y="4992182"/>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491" name="Shape 4491"/>
          <p:cNvSpPr/>
          <p:nvPr/>
        </p:nvSpPr>
        <p:spPr>
          <a:xfrm>
            <a:off x="3503753" y="6281683"/>
            <a:ext cx="1874243" cy="381706"/>
          </a:xfrm>
          <a:prstGeom prst="rect">
            <a:avLst/>
          </a:prstGeom>
          <a:solidFill>
            <a:srgbClr val="0C0C0C"/>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00">
                <a:solidFill>
                  <a:schemeClr val="lt1"/>
                </a:solidFill>
                <a:latin typeface="Arial"/>
                <a:ea typeface="Arial"/>
                <a:cs typeface="Arial"/>
                <a:sym typeface="Arial"/>
              </a:rPr>
              <a:t>아아아아아아아아아아아아아아아아아아아아아아아아아아아아아아아아아아앙아아아아아아아아아아아아</a:t>
            </a:r>
          </a:p>
        </p:txBody>
      </p:sp>
      <p:sp>
        <p:nvSpPr>
          <p:cNvPr id="4492" name="Shape 4492"/>
          <p:cNvSpPr txBox="1"/>
          <p:nvPr/>
        </p:nvSpPr>
        <p:spPr>
          <a:xfrm>
            <a:off x="4922582" y="2719525"/>
            <a:ext cx="492442"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dk1"/>
                </a:solidFill>
                <a:latin typeface="Arial"/>
                <a:ea typeface="Arial"/>
                <a:cs typeface="Arial"/>
                <a:sym typeface="Arial"/>
              </a:rPr>
              <a:t>하사품</a:t>
            </a:r>
          </a:p>
        </p:txBody>
      </p:sp>
      <p:sp>
        <p:nvSpPr>
          <p:cNvPr id="4493" name="Shape 4493"/>
          <p:cNvSpPr/>
          <p:nvPr/>
        </p:nvSpPr>
        <p:spPr>
          <a:xfrm>
            <a:off x="4295607" y="2529038"/>
            <a:ext cx="525069" cy="407814"/>
          </a:xfrm>
          <a:prstGeom prst="roundRect">
            <a:avLst>
              <a:gd fmla="val 16667" name="adj"/>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494" name="Shape 4494"/>
          <p:cNvPicPr preferRelativeResize="0"/>
          <p:nvPr/>
        </p:nvPicPr>
        <p:blipFill rotWithShape="1">
          <a:blip r:embed="rId12">
            <a:alphaModFix/>
          </a:blip>
          <a:srcRect b="0" l="0" r="0" t="0"/>
          <a:stretch/>
        </p:blipFill>
        <p:spPr>
          <a:xfrm>
            <a:off x="4371053" y="2548558"/>
            <a:ext cx="363776" cy="226460"/>
          </a:xfrm>
          <a:prstGeom prst="rect">
            <a:avLst/>
          </a:prstGeom>
          <a:noFill/>
          <a:ln>
            <a:noFill/>
          </a:ln>
        </p:spPr>
      </p:pic>
      <p:sp>
        <p:nvSpPr>
          <p:cNvPr id="4495" name="Shape 4495"/>
          <p:cNvSpPr txBox="1"/>
          <p:nvPr/>
        </p:nvSpPr>
        <p:spPr>
          <a:xfrm>
            <a:off x="4243775" y="2735790"/>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800">
                <a:solidFill>
                  <a:schemeClr val="dk1"/>
                </a:solidFill>
                <a:latin typeface="Arial"/>
                <a:ea typeface="Arial"/>
                <a:cs typeface="Arial"/>
                <a:sym typeface="Arial"/>
              </a:rPr>
              <a:t>황성 창고</a:t>
            </a:r>
          </a:p>
        </p:txBody>
      </p:sp>
      <p:sp>
        <p:nvSpPr>
          <p:cNvPr id="4496" name="Shape 4496"/>
          <p:cNvSpPr/>
          <p:nvPr/>
        </p:nvSpPr>
        <p:spPr>
          <a:xfrm>
            <a:off x="3207590" y="1477983"/>
            <a:ext cx="264944" cy="280400"/>
          </a:xfrm>
          <a:prstGeom prst="ellipse">
            <a:avLst/>
          </a:prstGeom>
          <a:blipFill rotWithShape="1">
            <a:blip r:embed="rId2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4497" name="Shape 449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4498" name="Shape 4498"/>
          <p:cNvSpPr/>
          <p:nvPr/>
        </p:nvSpPr>
        <p:spPr>
          <a:xfrm>
            <a:off x="0" y="0"/>
            <a:ext cx="12192000" cy="685800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3800">
                <a:solidFill>
                  <a:schemeClr val="lt1"/>
                </a:solidFill>
                <a:latin typeface="Arial"/>
                <a:ea typeface="Arial"/>
                <a:cs typeface="Arial"/>
                <a:sym typeface="Arial"/>
              </a:rPr>
              <a:t>삭제</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3" name="Shape 4503"/>
        <p:cNvGrpSpPr/>
        <p:nvPr/>
      </p:nvGrpSpPr>
      <p:grpSpPr>
        <a:xfrm>
          <a:off x="0" y="0"/>
          <a:ext cx="0" cy="0"/>
          <a:chOff x="0" y="0"/>
          <a:chExt cx="0" cy="0"/>
        </a:xfrm>
      </p:grpSpPr>
      <p:sp>
        <p:nvSpPr>
          <p:cNvPr id="4504" name="Shape 4504"/>
          <p:cNvSpPr/>
          <p:nvPr/>
        </p:nvSpPr>
        <p:spPr>
          <a:xfrm>
            <a:off x="215538" y="142595"/>
            <a:ext cx="226215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보기(1)-3</a:t>
            </a:r>
          </a:p>
        </p:txBody>
      </p:sp>
      <p:sp>
        <p:nvSpPr>
          <p:cNvPr id="4505" name="Shape 4505"/>
          <p:cNvSpPr/>
          <p:nvPr/>
        </p:nvSpPr>
        <p:spPr>
          <a:xfrm>
            <a:off x="6017464" y="1034195"/>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506" name="Shape 4506"/>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507" name="Shape 4507"/>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08" name="Shape 4508"/>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509" name="Shape 4509"/>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510" name="Shape 4510"/>
          <p:cNvGrpSpPr/>
          <p:nvPr/>
        </p:nvGrpSpPr>
        <p:grpSpPr>
          <a:xfrm>
            <a:off x="2788346" y="1034195"/>
            <a:ext cx="3285714" cy="378029"/>
            <a:chOff x="3103888" y="1095866"/>
            <a:chExt cx="3285714" cy="378029"/>
          </a:xfrm>
        </p:grpSpPr>
        <p:grpSp>
          <p:nvGrpSpPr>
            <p:cNvPr id="4511" name="Shape 4511"/>
            <p:cNvGrpSpPr/>
            <p:nvPr/>
          </p:nvGrpSpPr>
          <p:grpSpPr>
            <a:xfrm>
              <a:off x="3103888" y="1095866"/>
              <a:ext cx="3285714" cy="377323"/>
              <a:chOff x="3103888" y="1095866"/>
              <a:chExt cx="3285714" cy="377323"/>
            </a:xfrm>
          </p:grpSpPr>
          <p:sp>
            <p:nvSpPr>
              <p:cNvPr id="4512" name="Shape 4512"/>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513" name="Shape 4513"/>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514" name="Shape 4514"/>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515" name="Shape 4515"/>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516" name="Shape 4516"/>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517" name="Shape 4517"/>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18" name="Shape 4518"/>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19" name="Shape 4519"/>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520" name="Shape 4520"/>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521" name="Shape 4521"/>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522" name="Shape 4522"/>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523" name="Shape 4523"/>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524" name="Shape 4524"/>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525" name="Shape 4525"/>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526" name="Shape 4526"/>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527" name="Shape 4527"/>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528" name="Shape 4528"/>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29" name="Shape 4529"/>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4530" name="Shape 4530"/>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31" name="Shape 4531"/>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532" name="Shape 4532"/>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33" name="Shape 4533"/>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34" name="Shape 4534"/>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4535" name="Shape 4535"/>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536" name="Shape 4536"/>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537" name="Shape 4537"/>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38" name="Shape 4538"/>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39" name="Shape 4539"/>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0" name="Shape 4540"/>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1" name="Shape 4541"/>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2" name="Shape 4542"/>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3" name="Shape 4543"/>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4" name="Shape 4544"/>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5" name="Shape 4545"/>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46" name="Shape 4546"/>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4547" name="Shape 4547"/>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4548" name="Shape 4548"/>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4549" name="Shape 4549"/>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4550" name="Shape 4550"/>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1" name="Shape 4551"/>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2" name="Shape 4552"/>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3" name="Shape 4553"/>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4" name="Shape 4554"/>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5" name="Shape 4555"/>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6" name="Shape 4556"/>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7" name="Shape 4557"/>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58" name="Shape 4558"/>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4559" name="Shape 4559"/>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4560" name="Shape 4560"/>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4561" name="Shape 4561"/>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4562" name="Shape 4562"/>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3" name="Shape 4563"/>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4" name="Shape 4564"/>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5" name="Shape 4565"/>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6" name="Shape 4566"/>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7" name="Shape 4567"/>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568" name="Shape 4568"/>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569" name="Shape 4569"/>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570" name="Shape 4570"/>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571" name="Shape 4571"/>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572" name="Shape 4572"/>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573" name="Shape 4573"/>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574" name="Shape 4574"/>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575" name="Shape 4575"/>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576" name="Shape 4576"/>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4577" name="Shape 4577"/>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4578" name="Shape 4578"/>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79" name="Shape 4579"/>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0" name="Shape 4580"/>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1" name="Shape 4581"/>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2" name="Shape 4582"/>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3" name="Shape 4583"/>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4" name="Shape 4584"/>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5" name="Shape 4585"/>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586" name="Shape 4586"/>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87" name="Shape 4587"/>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4588" name="Shape 4588"/>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4589" name="Shape 4589"/>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4590" name="Shape 4590"/>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4591" name="Shape 4591"/>
          <p:cNvSpPr txBox="1"/>
          <p:nvPr/>
        </p:nvSpPr>
        <p:spPr>
          <a:xfrm>
            <a:off x="3175007" y="2606459"/>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4592" name="Shape 4592"/>
          <p:cNvSpPr/>
          <p:nvPr/>
        </p:nvSpPr>
        <p:spPr>
          <a:xfrm>
            <a:off x="3207590" y="1477983"/>
            <a:ext cx="264944" cy="280400"/>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4593" name="Shape 459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4594" name="Shape 4594"/>
          <p:cNvSpPr/>
          <p:nvPr/>
        </p:nvSpPr>
        <p:spPr>
          <a:xfrm>
            <a:off x="0" y="0"/>
            <a:ext cx="12192000" cy="685800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3800">
                <a:solidFill>
                  <a:schemeClr val="lt1"/>
                </a:solidFill>
                <a:latin typeface="Arial"/>
                <a:ea typeface="Arial"/>
                <a:cs typeface="Arial"/>
                <a:sym typeface="Arial"/>
              </a:rPr>
              <a:t>삭제</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9" name="Shape 4599"/>
        <p:cNvGrpSpPr/>
        <p:nvPr/>
      </p:nvGrpSpPr>
      <p:grpSpPr>
        <a:xfrm>
          <a:off x="0" y="0"/>
          <a:ext cx="0" cy="0"/>
          <a:chOff x="0" y="0"/>
          <a:chExt cx="0" cy="0"/>
        </a:xfrm>
      </p:grpSpPr>
      <p:sp>
        <p:nvSpPr>
          <p:cNvPr id="4600" name="Shape 4600"/>
          <p:cNvSpPr/>
          <p:nvPr/>
        </p:nvSpPr>
        <p:spPr>
          <a:xfrm>
            <a:off x="215538" y="142595"/>
            <a:ext cx="441499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작위 보기(2)-1 – 황제 전용 내정 UI</a:t>
            </a:r>
          </a:p>
        </p:txBody>
      </p:sp>
      <p:sp>
        <p:nvSpPr>
          <p:cNvPr id="4601" name="Shape 4601"/>
          <p:cNvSpPr/>
          <p:nvPr/>
        </p:nvSpPr>
        <p:spPr>
          <a:xfrm>
            <a:off x="6017464" y="1034195"/>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602" name="Shape 4602"/>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603" name="Shape 4603"/>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04" name="Shape 4604"/>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605" name="Shape 4605"/>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606" name="Shape 4606"/>
          <p:cNvGrpSpPr/>
          <p:nvPr/>
        </p:nvGrpSpPr>
        <p:grpSpPr>
          <a:xfrm>
            <a:off x="2788346" y="1034195"/>
            <a:ext cx="3285714" cy="378029"/>
            <a:chOff x="3103888" y="1095866"/>
            <a:chExt cx="3285714" cy="378029"/>
          </a:xfrm>
        </p:grpSpPr>
        <p:grpSp>
          <p:nvGrpSpPr>
            <p:cNvPr id="4607" name="Shape 4607"/>
            <p:cNvGrpSpPr/>
            <p:nvPr/>
          </p:nvGrpSpPr>
          <p:grpSpPr>
            <a:xfrm>
              <a:off x="3103888" y="1095866"/>
              <a:ext cx="3285714" cy="377323"/>
              <a:chOff x="3103888" y="1095866"/>
              <a:chExt cx="3285714" cy="377323"/>
            </a:xfrm>
          </p:grpSpPr>
          <p:sp>
            <p:nvSpPr>
              <p:cNvPr id="4608" name="Shape 460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609" name="Shape 460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610" name="Shape 461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611" name="Shape 461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612" name="Shape 461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613" name="Shape 461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614" name="Shape 461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615" name="Shape 461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616" name="Shape 461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617" name="Shape 461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618" name="Shape 461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619" name="Shape 461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20" name="Shape 462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621" name="Shape 462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622" name="Shape 4622"/>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623" name="Shape 4623"/>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624" name="Shape 4624"/>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25" name="Shape 4625"/>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4626" name="Shape 4626"/>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27" name="Shape 4627"/>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628" name="Shape 4628"/>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29" name="Shape 4629"/>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0" name="Shape 4630"/>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황궁 창고</a:t>
            </a:r>
          </a:p>
        </p:txBody>
      </p:sp>
      <p:sp>
        <p:nvSpPr>
          <p:cNvPr id="4631" name="Shape 4631"/>
          <p:cNvSpPr/>
          <p:nvPr/>
        </p:nvSpPr>
        <p:spPr>
          <a:xfrm>
            <a:off x="5048360" y="632892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632" name="Shape 4632"/>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633" name="Shape 4633"/>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4" name="Shape 4634"/>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5" name="Shape 4635"/>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6" name="Shape 4636"/>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7" name="Shape 4637"/>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8" name="Shape 4638"/>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39" name="Shape 4639"/>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0" name="Shape 4640"/>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1" name="Shape 4641"/>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2" name="Shape 4642"/>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4643" name="Shape 4643"/>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수상</a:t>
            </a:r>
          </a:p>
        </p:txBody>
      </p:sp>
      <p:sp>
        <p:nvSpPr>
          <p:cNvPr id="4644" name="Shape 4644"/>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대법관</a:t>
            </a:r>
          </a:p>
        </p:txBody>
      </p:sp>
      <p:sp>
        <p:nvSpPr>
          <p:cNvPr id="4645" name="Shape 4645"/>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재정관</a:t>
            </a:r>
          </a:p>
        </p:txBody>
      </p:sp>
      <p:sp>
        <p:nvSpPr>
          <p:cNvPr id="4646" name="Shape 4646"/>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7" name="Shape 4647"/>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8" name="Shape 4648"/>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49" name="Shape 4649"/>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0" name="Shape 4650"/>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1" name="Shape 4651"/>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2" name="Shape 4652"/>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3" name="Shape 4653"/>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4" name="Shape 4654"/>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4655" name="Shape 4655"/>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호위대장</a:t>
            </a:r>
          </a:p>
        </p:txBody>
      </p:sp>
      <p:sp>
        <p:nvSpPr>
          <p:cNvPr id="4656" name="Shape 4656"/>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학사</a:t>
            </a:r>
          </a:p>
        </p:txBody>
      </p:sp>
      <p:sp>
        <p:nvSpPr>
          <p:cNvPr id="4657" name="Shape 4657"/>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철공</a:t>
            </a:r>
          </a:p>
        </p:txBody>
      </p:sp>
      <p:sp>
        <p:nvSpPr>
          <p:cNvPr id="4658" name="Shape 4658"/>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59" name="Shape 4659"/>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60" name="Shape 4660"/>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61" name="Shape 4661"/>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62" name="Shape 4662"/>
          <p:cNvSpPr/>
          <p:nvPr/>
        </p:nvSpPr>
        <p:spPr>
          <a:xfrm>
            <a:off x="5319996" y="465052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63" name="Shape 4663"/>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664" name="Shape 4664"/>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665" name="Shape 4665"/>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666" name="Shape 4666"/>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667" name="Shape 4667"/>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668" name="Shape 4668"/>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669" name="Shape 4669"/>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670" name="Shape 4670"/>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671" name="Shape 4671"/>
          <p:cNvSpPr/>
          <p:nvPr/>
        </p:nvSpPr>
        <p:spPr>
          <a:xfrm>
            <a:off x="2775075" y="4904451"/>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672" name="Shape 4672"/>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4673" name="Shape 4673"/>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4674" name="Shape 4674"/>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75" name="Shape 4675"/>
          <p:cNvSpPr/>
          <p:nvPr/>
        </p:nvSpPr>
        <p:spPr>
          <a:xfrm>
            <a:off x="3021491" y="4646187"/>
            <a:ext cx="482261" cy="510241"/>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76" name="Shape 4676"/>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77" name="Shape 4677"/>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78" name="Shape 4678"/>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79" name="Shape 4679"/>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80" name="Shape 4680"/>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81" name="Shape 4681"/>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682" name="Shape 4682"/>
          <p:cNvSpPr/>
          <p:nvPr/>
        </p:nvSpPr>
        <p:spPr>
          <a:xfrm>
            <a:off x="4010160" y="1998471"/>
            <a:ext cx="710740" cy="673061"/>
          </a:xfrm>
          <a:prstGeom prst="rect">
            <a:avLst/>
          </a:prstGeom>
          <a:blipFill rotWithShape="1">
            <a:blip r:embed="rId19">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83" name="Shape 4683"/>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4684" name="Shape 4684"/>
          <p:cNvSpPr txBox="1"/>
          <p:nvPr/>
        </p:nvSpPr>
        <p:spPr>
          <a:xfrm>
            <a:off x="4367548" y="1750199"/>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4685" name="Shape 4685"/>
          <p:cNvSpPr txBox="1"/>
          <p:nvPr/>
        </p:nvSpPr>
        <p:spPr>
          <a:xfrm>
            <a:off x="3276374" y="1752843"/>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4686" name="Shape 4686"/>
          <p:cNvSpPr txBox="1"/>
          <p:nvPr/>
        </p:nvSpPr>
        <p:spPr>
          <a:xfrm>
            <a:off x="3726735" y="2660953"/>
            <a:ext cx="1370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영주 닉네임 영역</a:t>
            </a:r>
          </a:p>
        </p:txBody>
      </p:sp>
      <p:sp>
        <p:nvSpPr>
          <p:cNvPr id="4687" name="Shape 4687"/>
          <p:cNvSpPr txBox="1"/>
          <p:nvPr/>
        </p:nvSpPr>
        <p:spPr>
          <a:xfrm>
            <a:off x="3175007" y="2606459"/>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grpSp>
        <p:nvGrpSpPr>
          <p:cNvPr id="4688" name="Shape 4688"/>
          <p:cNvGrpSpPr/>
          <p:nvPr/>
        </p:nvGrpSpPr>
        <p:grpSpPr>
          <a:xfrm>
            <a:off x="3129904" y="1410644"/>
            <a:ext cx="365260" cy="382593"/>
            <a:chOff x="2832666" y="1968311"/>
            <a:chExt cx="365260" cy="382593"/>
          </a:xfrm>
        </p:grpSpPr>
        <p:sp>
          <p:nvSpPr>
            <p:cNvPr id="4689" name="Shape 4689"/>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90" name="Shape 4690"/>
            <p:cNvSpPr/>
            <p:nvPr/>
          </p:nvSpPr>
          <p:spPr>
            <a:xfrm>
              <a:off x="2883924" y="2009441"/>
              <a:ext cx="229158" cy="258678"/>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91" name="Shape 4691"/>
            <p:cNvPicPr preferRelativeResize="0"/>
            <p:nvPr/>
          </p:nvPicPr>
          <p:blipFill rotWithShape="1">
            <a:blip r:embed="rId21">
              <a:alphaModFix/>
            </a:blip>
            <a:srcRect b="0" l="0" r="0" t="0"/>
            <a:stretch/>
          </p:blipFill>
          <p:spPr>
            <a:xfrm>
              <a:off x="2945746" y="2091044"/>
              <a:ext cx="232096" cy="232096"/>
            </a:xfrm>
            <a:prstGeom prst="rect">
              <a:avLst/>
            </a:prstGeom>
            <a:noFill/>
            <a:ln>
              <a:noFill/>
            </a:ln>
          </p:spPr>
        </p:pic>
      </p:grpSp>
      <p:grpSp>
        <p:nvGrpSpPr>
          <p:cNvPr id="4692" name="Shape 4692"/>
          <p:cNvGrpSpPr/>
          <p:nvPr/>
        </p:nvGrpSpPr>
        <p:grpSpPr>
          <a:xfrm>
            <a:off x="4954328" y="2133754"/>
            <a:ext cx="365260" cy="382593"/>
            <a:chOff x="2828036" y="2504232"/>
            <a:chExt cx="365260" cy="382593"/>
          </a:xfrm>
        </p:grpSpPr>
        <p:sp>
          <p:nvSpPr>
            <p:cNvPr id="4693" name="Shape 4693"/>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94" name="Shape 4694"/>
            <p:cNvSpPr/>
            <p:nvPr/>
          </p:nvSpPr>
          <p:spPr>
            <a:xfrm>
              <a:off x="2872544" y="2531961"/>
              <a:ext cx="229158" cy="258678"/>
            </a:xfrm>
            <a:prstGeom prst="ellipse">
              <a:avLst/>
            </a:prstGeom>
            <a:blipFill rotWithShape="1">
              <a:blip r:embed="rId22">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695" name="Shape 4695"/>
            <p:cNvPicPr preferRelativeResize="0"/>
            <p:nvPr/>
          </p:nvPicPr>
          <p:blipFill rotWithShape="1">
            <a:blip r:embed="rId21">
              <a:alphaModFix/>
            </a:blip>
            <a:srcRect b="0" l="0" r="0" t="0"/>
            <a:stretch/>
          </p:blipFill>
          <p:spPr>
            <a:xfrm>
              <a:off x="2939882" y="2618564"/>
              <a:ext cx="232096" cy="232096"/>
            </a:xfrm>
            <a:prstGeom prst="rect">
              <a:avLst/>
            </a:prstGeom>
            <a:noFill/>
            <a:ln>
              <a:noFill/>
            </a:ln>
          </p:spPr>
        </p:pic>
      </p:grpSp>
      <p:sp>
        <p:nvSpPr>
          <p:cNvPr id="4696" name="Shape 4696"/>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4697" name="Shape 4697"/>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grpSp>
        <p:nvGrpSpPr>
          <p:cNvPr id="4698" name="Shape 4698"/>
          <p:cNvGrpSpPr/>
          <p:nvPr/>
        </p:nvGrpSpPr>
        <p:grpSpPr>
          <a:xfrm>
            <a:off x="3385203" y="2119316"/>
            <a:ext cx="365260" cy="382593"/>
            <a:chOff x="5234537" y="2603521"/>
            <a:chExt cx="365260" cy="382593"/>
          </a:xfrm>
        </p:grpSpPr>
        <p:sp>
          <p:nvSpPr>
            <p:cNvPr id="4699" name="Shape 4699"/>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00" name="Shape 4700"/>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701" name="Shape 4701"/>
            <p:cNvPicPr preferRelativeResize="0"/>
            <p:nvPr/>
          </p:nvPicPr>
          <p:blipFill rotWithShape="1">
            <a:blip r:embed="rId23">
              <a:alphaModFix/>
            </a:blip>
            <a:srcRect b="0" l="0" r="0" t="0"/>
            <a:stretch/>
          </p:blipFill>
          <p:spPr>
            <a:xfrm>
              <a:off x="5314066" y="2690207"/>
              <a:ext cx="172191" cy="165812"/>
            </a:xfrm>
            <a:prstGeom prst="rect">
              <a:avLst/>
            </a:prstGeom>
            <a:noFill/>
            <a:ln>
              <a:noFill/>
            </a:ln>
          </p:spPr>
        </p:pic>
        <p:pic>
          <p:nvPicPr>
            <p:cNvPr id="4702" name="Shape 4702"/>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cxnSp>
        <p:nvCxnSpPr>
          <p:cNvPr id="4703" name="Shape 470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4704" name="Shape 4704"/>
          <p:cNvSpPr/>
          <p:nvPr/>
        </p:nvSpPr>
        <p:spPr>
          <a:xfrm>
            <a:off x="0" y="0"/>
            <a:ext cx="12192000" cy="685800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3800">
                <a:solidFill>
                  <a:schemeClr val="lt1"/>
                </a:solidFill>
                <a:latin typeface="Arial"/>
                <a:ea typeface="Arial"/>
                <a:cs typeface="Arial"/>
                <a:sym typeface="Arial"/>
              </a:rPr>
              <a:t>삭제</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9" name="Shape 4709"/>
        <p:cNvGrpSpPr/>
        <p:nvPr/>
      </p:nvGrpSpPr>
      <p:grpSpPr>
        <a:xfrm>
          <a:off x="0" y="0"/>
          <a:ext cx="0" cy="0"/>
          <a:chOff x="0" y="0"/>
          <a:chExt cx="0" cy="0"/>
        </a:xfrm>
      </p:grpSpPr>
      <p:sp>
        <p:nvSpPr>
          <p:cNvPr id="4710" name="Shape 4710"/>
          <p:cNvSpPr/>
          <p:nvPr/>
        </p:nvSpPr>
        <p:spPr>
          <a:xfrm>
            <a:off x="215538" y="142595"/>
            <a:ext cx="354616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황궁 내정 - 작위/노예 임명(1)-2</a:t>
            </a:r>
          </a:p>
        </p:txBody>
      </p:sp>
      <p:sp>
        <p:nvSpPr>
          <p:cNvPr id="4711" name="Shape 4711"/>
          <p:cNvSpPr/>
          <p:nvPr/>
        </p:nvSpPr>
        <p:spPr>
          <a:xfrm>
            <a:off x="4731825" y="152092"/>
            <a:ext cx="6929263" cy="646331"/>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황제의 작위/노예 임명 UI 입니다.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보기는 황제를 제외한 모든 영주에게 동일합니다.</a:t>
            </a: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황제는 작위UI에서 내정 업무를 볼 수 있는 UI 들이 추가 됩니다.(하단 페이지 상세)</a:t>
            </a:r>
          </a:p>
        </p:txBody>
      </p:sp>
      <p:pic>
        <p:nvPicPr>
          <p:cNvPr id="4712" name="Shape 4712"/>
          <p:cNvPicPr preferRelativeResize="0"/>
          <p:nvPr/>
        </p:nvPicPr>
        <p:blipFill rotWithShape="1">
          <a:blip r:embed="rId3">
            <a:alphaModFix/>
          </a:blip>
          <a:srcRect b="0" l="0" r="0" t="0"/>
          <a:stretch/>
        </p:blipFill>
        <p:spPr>
          <a:xfrm>
            <a:off x="2796746" y="1034195"/>
            <a:ext cx="3189069" cy="5688815"/>
          </a:xfrm>
          <a:prstGeom prst="rect">
            <a:avLst/>
          </a:prstGeom>
          <a:noFill/>
          <a:ln>
            <a:noFill/>
          </a:ln>
        </p:spPr>
      </p:pic>
      <p:sp>
        <p:nvSpPr>
          <p:cNvPr id="4713" name="Shape 4713"/>
          <p:cNvSpPr/>
          <p:nvPr/>
        </p:nvSpPr>
        <p:spPr>
          <a:xfrm>
            <a:off x="2796746" y="1034195"/>
            <a:ext cx="3165195" cy="5688815"/>
          </a:xfrm>
          <a:prstGeom prst="rect">
            <a:avLst/>
          </a:prstGeom>
          <a:solidFill>
            <a:schemeClr val="dk1">
              <a:alpha val="21960"/>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14" name="Shape 4714"/>
          <p:cNvSpPr/>
          <p:nvPr/>
        </p:nvSpPr>
        <p:spPr>
          <a:xfrm>
            <a:off x="3741171" y="6322423"/>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sp>
        <p:nvSpPr>
          <p:cNvPr id="4715" name="Shape 4715"/>
          <p:cNvSpPr/>
          <p:nvPr/>
        </p:nvSpPr>
        <p:spPr>
          <a:xfrm>
            <a:off x="3704789" y="6312835"/>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상세 정보</a:t>
            </a:r>
          </a:p>
        </p:txBody>
      </p:sp>
      <p:grpSp>
        <p:nvGrpSpPr>
          <p:cNvPr id="4716" name="Shape 4716"/>
          <p:cNvGrpSpPr/>
          <p:nvPr/>
        </p:nvGrpSpPr>
        <p:grpSpPr>
          <a:xfrm>
            <a:off x="2788346" y="1034195"/>
            <a:ext cx="3285714" cy="378029"/>
            <a:chOff x="3103888" y="1095866"/>
            <a:chExt cx="3285714" cy="378029"/>
          </a:xfrm>
        </p:grpSpPr>
        <p:grpSp>
          <p:nvGrpSpPr>
            <p:cNvPr id="4717" name="Shape 4717"/>
            <p:cNvGrpSpPr/>
            <p:nvPr/>
          </p:nvGrpSpPr>
          <p:grpSpPr>
            <a:xfrm>
              <a:off x="3103888" y="1095866"/>
              <a:ext cx="3285714" cy="377323"/>
              <a:chOff x="3103888" y="1095866"/>
              <a:chExt cx="3285714" cy="377323"/>
            </a:xfrm>
          </p:grpSpPr>
          <p:sp>
            <p:nvSpPr>
              <p:cNvPr id="4718" name="Shape 4718"/>
              <p:cNvSpPr/>
              <p:nvPr/>
            </p:nvSpPr>
            <p:spPr>
              <a:xfrm>
                <a:off x="3505373" y="1125408"/>
                <a:ext cx="2766879" cy="289995"/>
              </a:xfrm>
              <a:prstGeom prst="roundRect">
                <a:avLst>
                  <a:gd fmla="val 16667" name="adj"/>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sz="800">
                  <a:solidFill>
                    <a:schemeClr val="lt1"/>
                  </a:solidFill>
                  <a:latin typeface="Arial"/>
                  <a:ea typeface="Arial"/>
                  <a:cs typeface="Arial"/>
                  <a:sym typeface="Arial"/>
                </a:endParaRPr>
              </a:p>
            </p:txBody>
          </p:sp>
          <p:pic>
            <p:nvPicPr>
              <p:cNvPr id="4719" name="Shape 4719"/>
              <p:cNvPicPr preferRelativeResize="0"/>
              <p:nvPr/>
            </p:nvPicPr>
            <p:blipFill rotWithShape="1">
              <a:blip r:embed="rId4">
                <a:alphaModFix/>
              </a:blip>
              <a:srcRect b="0" l="0" r="0" t="0"/>
              <a:stretch/>
            </p:blipFill>
            <p:spPr>
              <a:xfrm>
                <a:off x="5050601" y="1173698"/>
                <a:ext cx="202583" cy="166220"/>
              </a:xfrm>
              <a:prstGeom prst="rect">
                <a:avLst/>
              </a:prstGeom>
              <a:noFill/>
              <a:ln>
                <a:noFill/>
              </a:ln>
            </p:spPr>
          </p:pic>
          <p:pic>
            <p:nvPicPr>
              <p:cNvPr id="4720" name="Shape 4720"/>
              <p:cNvPicPr preferRelativeResize="0"/>
              <p:nvPr/>
            </p:nvPicPr>
            <p:blipFill rotWithShape="1">
              <a:blip r:embed="rId5">
                <a:alphaModFix/>
              </a:blip>
              <a:srcRect b="0" l="0" r="0" t="0"/>
              <a:stretch/>
            </p:blipFill>
            <p:spPr>
              <a:xfrm>
                <a:off x="3523132" y="1173698"/>
                <a:ext cx="201838" cy="166220"/>
              </a:xfrm>
              <a:prstGeom prst="rect">
                <a:avLst/>
              </a:prstGeom>
              <a:noFill/>
              <a:ln>
                <a:noFill/>
              </a:ln>
            </p:spPr>
          </p:pic>
          <p:pic>
            <p:nvPicPr>
              <p:cNvPr id="4721" name="Shape 4721"/>
              <p:cNvPicPr preferRelativeResize="0"/>
              <p:nvPr/>
            </p:nvPicPr>
            <p:blipFill rotWithShape="1">
              <a:blip r:embed="rId6">
                <a:alphaModFix/>
              </a:blip>
              <a:srcRect b="0" l="0" r="0" t="0"/>
              <a:stretch/>
            </p:blipFill>
            <p:spPr>
              <a:xfrm>
                <a:off x="4531207" y="1173698"/>
                <a:ext cx="202583" cy="166220"/>
              </a:xfrm>
              <a:prstGeom prst="rect">
                <a:avLst/>
              </a:prstGeom>
              <a:noFill/>
              <a:ln>
                <a:noFill/>
              </a:ln>
            </p:spPr>
          </p:pic>
          <p:pic>
            <p:nvPicPr>
              <p:cNvPr id="4722" name="Shape 4722"/>
              <p:cNvPicPr preferRelativeResize="0"/>
              <p:nvPr/>
            </p:nvPicPr>
            <p:blipFill rotWithShape="1">
              <a:blip r:embed="rId7">
                <a:alphaModFix/>
              </a:blip>
              <a:srcRect b="0" l="0" r="0" t="0"/>
              <a:stretch/>
            </p:blipFill>
            <p:spPr>
              <a:xfrm>
                <a:off x="4041780" y="1173698"/>
                <a:ext cx="172617" cy="166220"/>
              </a:xfrm>
              <a:prstGeom prst="rect">
                <a:avLst/>
              </a:prstGeom>
              <a:noFill/>
              <a:ln>
                <a:noFill/>
              </a:ln>
            </p:spPr>
          </p:pic>
          <p:sp>
            <p:nvSpPr>
              <p:cNvPr id="4723" name="Shape 4723"/>
              <p:cNvSpPr/>
              <p:nvPr/>
            </p:nvSpPr>
            <p:spPr>
              <a:xfrm>
                <a:off x="3647573"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724" name="Shape 4724"/>
              <p:cNvSpPr/>
              <p:nvPr/>
            </p:nvSpPr>
            <p:spPr>
              <a:xfrm>
                <a:off x="4137001"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725" name="Shape 4725"/>
              <p:cNvSpPr/>
              <p:nvPr/>
            </p:nvSpPr>
            <p:spPr>
              <a:xfrm>
                <a:off x="4656394"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sp>
            <p:nvSpPr>
              <p:cNvPr id="4726" name="Shape 4726"/>
              <p:cNvSpPr/>
              <p:nvPr/>
            </p:nvSpPr>
            <p:spPr>
              <a:xfrm>
                <a:off x="5175787" y="1156780"/>
                <a:ext cx="471604"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100.1K</a:t>
                </a:r>
              </a:p>
            </p:txBody>
          </p:sp>
          <p:cxnSp>
            <p:nvCxnSpPr>
              <p:cNvPr id="4727" name="Shape 4727"/>
              <p:cNvCxnSpPr/>
              <p:nvPr/>
            </p:nvCxnSpPr>
            <p:spPr>
              <a:xfrm>
                <a:off x="3535582" y="1405675"/>
                <a:ext cx="2712060" cy="0"/>
              </a:xfrm>
              <a:prstGeom prst="straightConnector1">
                <a:avLst/>
              </a:prstGeom>
              <a:noFill/>
              <a:ln cap="flat" cmpd="sng" w="12700">
                <a:solidFill>
                  <a:schemeClr val="accent1"/>
                </a:solidFill>
                <a:prstDash val="solid"/>
                <a:miter/>
                <a:headEnd len="med" w="med" type="none"/>
                <a:tailEnd len="med" w="med" type="none"/>
              </a:ln>
            </p:spPr>
          </p:cxnSp>
          <p:sp>
            <p:nvSpPr>
              <p:cNvPr id="4728" name="Shape 4728"/>
              <p:cNvSpPr/>
              <p:nvPr/>
            </p:nvSpPr>
            <p:spPr>
              <a:xfrm>
                <a:off x="5695182" y="1156780"/>
                <a:ext cx="694421"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700">
                    <a:solidFill>
                      <a:schemeClr val="lt1"/>
                    </a:solidFill>
                    <a:latin typeface="Arial"/>
                    <a:ea typeface="Arial"/>
                    <a:cs typeface="Arial"/>
                    <a:sym typeface="Arial"/>
                  </a:rPr>
                  <a:t>999,999,999</a:t>
                </a:r>
              </a:p>
            </p:txBody>
          </p:sp>
          <p:sp>
            <p:nvSpPr>
              <p:cNvPr id="4729" name="Shape 4729"/>
              <p:cNvSpPr/>
              <p:nvPr/>
            </p:nvSpPr>
            <p:spPr>
              <a:xfrm>
                <a:off x="3103888" y="1095866"/>
                <a:ext cx="432642" cy="377323"/>
              </a:xfrm>
              <a:prstGeom prst="rect">
                <a:avLst/>
              </a:prstGeom>
              <a:solidFill>
                <a:schemeClr val="accent1">
                  <a:alpha val="25882"/>
                </a:schemeClr>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730" name="Shape 4730"/>
              <p:cNvPicPr preferRelativeResize="0"/>
              <p:nvPr/>
            </p:nvPicPr>
            <p:blipFill rotWithShape="1">
              <a:blip r:embed="rId8">
                <a:alphaModFix/>
              </a:blip>
              <a:srcRect b="0" l="0" r="0" t="0"/>
              <a:stretch/>
            </p:blipFill>
            <p:spPr>
              <a:xfrm>
                <a:off x="5569994" y="1143558"/>
                <a:ext cx="194888" cy="186287"/>
              </a:xfrm>
              <a:prstGeom prst="rect">
                <a:avLst/>
              </a:prstGeom>
              <a:noFill/>
              <a:ln>
                <a:noFill/>
              </a:ln>
            </p:spPr>
          </p:pic>
        </p:grpSp>
        <p:pic>
          <p:nvPicPr>
            <p:cNvPr id="4731" name="Shape 4731"/>
            <p:cNvPicPr preferRelativeResize="0"/>
            <p:nvPr/>
          </p:nvPicPr>
          <p:blipFill rotWithShape="1">
            <a:blip r:embed="rId9">
              <a:alphaModFix/>
            </a:blip>
            <a:srcRect b="23857" l="0" r="-2978" t="0"/>
            <a:stretch/>
          </p:blipFill>
          <p:spPr>
            <a:xfrm>
              <a:off x="3133510" y="1100357"/>
              <a:ext cx="373395" cy="373537"/>
            </a:xfrm>
            <a:prstGeom prst="rect">
              <a:avLst/>
            </a:prstGeom>
            <a:noFill/>
            <a:ln>
              <a:noFill/>
            </a:ln>
          </p:spPr>
        </p:pic>
      </p:grpSp>
      <p:sp>
        <p:nvSpPr>
          <p:cNvPr id="4732" name="Shape 4732"/>
          <p:cNvSpPr/>
          <p:nvPr/>
        </p:nvSpPr>
        <p:spPr>
          <a:xfrm>
            <a:off x="2795466" y="1034195"/>
            <a:ext cx="3185201" cy="5688815"/>
          </a:xfrm>
          <a:prstGeom prst="rect">
            <a:avLst/>
          </a:prstGeom>
          <a:solidFill>
            <a:schemeClr val="dk1">
              <a:alpha val="61960"/>
            </a:schemeClr>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4733" name="Shape 4733"/>
          <p:cNvSpPr/>
          <p:nvPr/>
        </p:nvSpPr>
        <p:spPr>
          <a:xfrm>
            <a:off x="2788346" y="3101855"/>
            <a:ext cx="3187280" cy="3115486"/>
          </a:xfrm>
          <a:prstGeom prst="roundRect">
            <a:avLst>
              <a:gd fmla="val 1689" name="adj"/>
            </a:avLst>
          </a:prstGeom>
          <a:solidFill>
            <a:srgbClr val="9B9B9B"/>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734" name="Shape 4734"/>
          <p:cNvSpPr/>
          <p:nvPr/>
        </p:nvSpPr>
        <p:spPr>
          <a:xfrm>
            <a:off x="2845878" y="3190599"/>
            <a:ext cx="3084378" cy="2950883"/>
          </a:xfrm>
          <a:prstGeom prst="roundRect">
            <a:avLst>
              <a:gd fmla="val 2563" name="adj"/>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5" name="Shape 4735"/>
          <p:cNvSpPr/>
          <p:nvPr/>
        </p:nvSpPr>
        <p:spPr>
          <a:xfrm>
            <a:off x="2787790" y="1037805"/>
            <a:ext cx="3208450" cy="330895"/>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800">
                <a:solidFill>
                  <a:schemeClr val="lt1"/>
                </a:solidFill>
                <a:latin typeface="Arial"/>
                <a:ea typeface="Arial"/>
                <a:cs typeface="Arial"/>
                <a:sym typeface="Arial"/>
              </a:rPr>
              <a:t>작위</a:t>
            </a:r>
          </a:p>
        </p:txBody>
      </p:sp>
      <p:sp>
        <p:nvSpPr>
          <p:cNvPr id="4736" name="Shape 4736"/>
          <p:cNvSpPr/>
          <p:nvPr/>
        </p:nvSpPr>
        <p:spPr>
          <a:xfrm>
            <a:off x="2878069" y="6281683"/>
            <a:ext cx="522334" cy="381706"/>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7" name="Shape 4737"/>
          <p:cNvSpPr/>
          <p:nvPr/>
        </p:nvSpPr>
        <p:spPr>
          <a:xfrm rot="10800000">
            <a:off x="2961439" y="6374060"/>
            <a:ext cx="336929" cy="205366"/>
          </a:xfrm>
          <a:prstGeom prst="rightArrow">
            <a:avLst>
              <a:gd fmla="val 50000" name="adj1"/>
              <a:gd fmla="val 50000" name="adj2"/>
            </a:avLst>
          </a:prstGeom>
          <a:solidFill>
            <a:schemeClr val="lt1"/>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4738" name="Shape 4738"/>
          <p:cNvSpPr/>
          <p:nvPr/>
        </p:nvSpPr>
        <p:spPr>
          <a:xfrm>
            <a:off x="3590221" y="6275037"/>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39" name="Shape 4739"/>
          <p:cNvSpPr/>
          <p:nvPr/>
        </p:nvSpPr>
        <p:spPr>
          <a:xfrm>
            <a:off x="4807691" y="6265705"/>
            <a:ext cx="1119674" cy="419878"/>
          </a:xfrm>
          <a:prstGeom prst="roundRect">
            <a:avLst>
              <a:gd fmla="val 16667" name="adj"/>
            </a:avLst>
          </a:prstGeom>
          <a:gradFill>
            <a:gsLst>
              <a:gs pos="0">
                <a:srgbClr val="AFAFAF"/>
              </a:gs>
              <a:gs pos="50000">
                <a:schemeClr val="accent3"/>
              </a:gs>
              <a:gs pos="100000">
                <a:srgbClr val="919191"/>
              </a:gs>
            </a:gsLst>
            <a:lin ang="5400000" scaled="0"/>
          </a:gradFill>
          <a:ln cap="flat" cmpd="sng" w="19050">
            <a:solidFill>
              <a:srgbClr val="FFF2C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0" name="Shape 4740"/>
          <p:cNvSpPr/>
          <p:nvPr/>
        </p:nvSpPr>
        <p:spPr>
          <a:xfrm>
            <a:off x="3742776" y="6340391"/>
            <a:ext cx="85472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황성 창고</a:t>
            </a:r>
          </a:p>
        </p:txBody>
      </p:sp>
      <p:sp>
        <p:nvSpPr>
          <p:cNvPr id="4741" name="Shape 4741"/>
          <p:cNvSpPr/>
          <p:nvPr/>
        </p:nvSpPr>
        <p:spPr>
          <a:xfrm>
            <a:off x="5056473" y="6337291"/>
            <a:ext cx="646331"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200">
                <a:solidFill>
                  <a:schemeClr val="dk1"/>
                </a:solidFill>
                <a:latin typeface="Arial"/>
                <a:ea typeface="Arial"/>
                <a:cs typeface="Arial"/>
                <a:sym typeface="Arial"/>
              </a:rPr>
              <a:t>하사품</a:t>
            </a:r>
          </a:p>
        </p:txBody>
      </p:sp>
      <p:sp>
        <p:nvSpPr>
          <p:cNvPr id="4742" name="Shape 4742"/>
          <p:cNvSpPr/>
          <p:nvPr/>
        </p:nvSpPr>
        <p:spPr>
          <a:xfrm>
            <a:off x="2795466" y="1431915"/>
            <a:ext cx="3187280" cy="1598501"/>
          </a:xfrm>
          <a:prstGeom prst="roundRect">
            <a:avLst>
              <a:gd fmla="val 0" name="adj"/>
            </a:avLst>
          </a:prstGeom>
          <a:blipFill rotWithShape="1">
            <a:blip r:embed="rId10">
              <a:alphaModFix/>
            </a:blip>
            <a:stretch>
              <a:fillRect b="0" l="0" r="0" t="0"/>
            </a:stretch>
          </a:blip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743" name="Shape 4743"/>
          <p:cNvSpPr/>
          <p:nvPr/>
        </p:nvSpPr>
        <p:spPr>
          <a:xfrm>
            <a:off x="2935025"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4" name="Shape 4744"/>
          <p:cNvSpPr/>
          <p:nvPr/>
        </p:nvSpPr>
        <p:spPr>
          <a:xfrm>
            <a:off x="2935025"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5" name="Shape 4745"/>
          <p:cNvSpPr/>
          <p:nvPr/>
        </p:nvSpPr>
        <p:spPr>
          <a:xfrm>
            <a:off x="3694664"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6" name="Shape 4746"/>
          <p:cNvSpPr/>
          <p:nvPr/>
        </p:nvSpPr>
        <p:spPr>
          <a:xfrm>
            <a:off x="3694664"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7" name="Shape 4747"/>
          <p:cNvSpPr/>
          <p:nvPr/>
        </p:nvSpPr>
        <p:spPr>
          <a:xfrm>
            <a:off x="4454303"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8" name="Shape 4748"/>
          <p:cNvSpPr/>
          <p:nvPr/>
        </p:nvSpPr>
        <p:spPr>
          <a:xfrm>
            <a:off x="4454303" y="4295139"/>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49" name="Shape 4749"/>
          <p:cNvSpPr/>
          <p:nvPr/>
        </p:nvSpPr>
        <p:spPr>
          <a:xfrm>
            <a:off x="5213942" y="3507376"/>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0" name="Shape 4750"/>
          <p:cNvSpPr/>
          <p:nvPr/>
        </p:nvSpPr>
        <p:spPr>
          <a:xfrm>
            <a:off x="5213942" y="4295139"/>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1" name="Shape 4751"/>
          <p:cNvSpPr/>
          <p:nvPr/>
        </p:nvSpPr>
        <p:spPr>
          <a:xfrm>
            <a:off x="3021491" y="3555692"/>
            <a:ext cx="482261" cy="510241"/>
          </a:xfrm>
          <a:prstGeom prst="rect">
            <a:avLst/>
          </a:prstGeom>
          <a:blipFill rotWithShape="1">
            <a:blip r:embed="rId11">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2" name="Shape 4752"/>
          <p:cNvSpPr/>
          <p:nvPr/>
        </p:nvSpPr>
        <p:spPr>
          <a:xfrm>
            <a:off x="2935025"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여왕</a:t>
            </a:r>
          </a:p>
        </p:txBody>
      </p:sp>
      <p:sp>
        <p:nvSpPr>
          <p:cNvPr id="4753" name="Shape 4753"/>
          <p:cNvSpPr/>
          <p:nvPr/>
        </p:nvSpPr>
        <p:spPr>
          <a:xfrm>
            <a:off x="3694664"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황태자</a:t>
            </a:r>
          </a:p>
        </p:txBody>
      </p:sp>
      <p:sp>
        <p:nvSpPr>
          <p:cNvPr id="4754" name="Shape 4754"/>
          <p:cNvSpPr/>
          <p:nvPr/>
        </p:nvSpPr>
        <p:spPr>
          <a:xfrm>
            <a:off x="4454303"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공작</a:t>
            </a:r>
          </a:p>
        </p:txBody>
      </p:sp>
      <p:sp>
        <p:nvSpPr>
          <p:cNvPr id="4755" name="Shape 4755"/>
          <p:cNvSpPr/>
          <p:nvPr/>
        </p:nvSpPr>
        <p:spPr>
          <a:xfrm>
            <a:off x="5213942" y="4114248"/>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후작</a:t>
            </a:r>
          </a:p>
        </p:txBody>
      </p:sp>
      <p:sp>
        <p:nvSpPr>
          <p:cNvPr id="4756" name="Shape 4756"/>
          <p:cNvSpPr/>
          <p:nvPr/>
        </p:nvSpPr>
        <p:spPr>
          <a:xfrm>
            <a:off x="2935025"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7" name="Shape 4757"/>
          <p:cNvSpPr/>
          <p:nvPr/>
        </p:nvSpPr>
        <p:spPr>
          <a:xfrm>
            <a:off x="3694664"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8" name="Shape 4758"/>
          <p:cNvSpPr/>
          <p:nvPr/>
        </p:nvSpPr>
        <p:spPr>
          <a:xfrm>
            <a:off x="3694664" y="5377398"/>
            <a:ext cx="655194" cy="175625"/>
          </a:xfrm>
          <a:prstGeom prst="rect">
            <a:avLst/>
          </a:prstGeom>
          <a:solidFill>
            <a:schemeClr val="accent4"/>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59" name="Shape 4759"/>
          <p:cNvSpPr/>
          <p:nvPr/>
        </p:nvSpPr>
        <p:spPr>
          <a:xfrm>
            <a:off x="4454303"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0" name="Shape 4760"/>
          <p:cNvSpPr/>
          <p:nvPr/>
        </p:nvSpPr>
        <p:spPr>
          <a:xfrm>
            <a:off x="4454303"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1" name="Shape 4761"/>
          <p:cNvSpPr/>
          <p:nvPr/>
        </p:nvSpPr>
        <p:spPr>
          <a:xfrm>
            <a:off x="5213942"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2" name="Shape 4762"/>
          <p:cNvSpPr/>
          <p:nvPr/>
        </p:nvSpPr>
        <p:spPr>
          <a:xfrm>
            <a:off x="5213942" y="5377398"/>
            <a:ext cx="655194" cy="175625"/>
          </a:xfrm>
          <a:prstGeom prst="rect">
            <a:avLst/>
          </a:prstGeom>
          <a:solidFill>
            <a:srgbClr val="AEABAB"/>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3" name="Shape 4763"/>
          <p:cNvSpPr/>
          <p:nvPr/>
        </p:nvSpPr>
        <p:spPr>
          <a:xfrm>
            <a:off x="4540360" y="4646187"/>
            <a:ext cx="482261" cy="510241"/>
          </a:xfrm>
          <a:prstGeom prst="rect">
            <a:avLst/>
          </a:prstGeom>
          <a:blipFill rotWithShape="1">
            <a:blip r:embed="rId12">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4" name="Shape 4764"/>
          <p:cNvSpPr/>
          <p:nvPr/>
        </p:nvSpPr>
        <p:spPr>
          <a:xfrm>
            <a:off x="2935025"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백작</a:t>
            </a:r>
          </a:p>
        </p:txBody>
      </p:sp>
      <p:sp>
        <p:nvSpPr>
          <p:cNvPr id="4765" name="Shape 4765"/>
          <p:cNvSpPr/>
          <p:nvPr/>
        </p:nvSpPr>
        <p:spPr>
          <a:xfrm>
            <a:off x="3694664"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자작</a:t>
            </a:r>
          </a:p>
        </p:txBody>
      </p:sp>
      <p:sp>
        <p:nvSpPr>
          <p:cNvPr id="4766" name="Shape 4766"/>
          <p:cNvSpPr/>
          <p:nvPr/>
        </p:nvSpPr>
        <p:spPr>
          <a:xfrm>
            <a:off x="4454303"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남작</a:t>
            </a:r>
          </a:p>
        </p:txBody>
      </p:sp>
      <p:sp>
        <p:nvSpPr>
          <p:cNvPr id="4767" name="Shape 4767"/>
          <p:cNvSpPr/>
          <p:nvPr/>
        </p:nvSpPr>
        <p:spPr>
          <a:xfrm>
            <a:off x="5213942" y="5204744"/>
            <a:ext cx="655194" cy="175625"/>
          </a:xfrm>
          <a:prstGeom prst="rect">
            <a:avLst/>
          </a:prstGeom>
          <a:solidFill>
            <a:srgbClr val="323F4F"/>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900">
                <a:solidFill>
                  <a:schemeClr val="lt1"/>
                </a:solidFill>
                <a:latin typeface="Arial"/>
                <a:ea typeface="Arial"/>
                <a:cs typeface="Arial"/>
                <a:sym typeface="Arial"/>
              </a:rPr>
              <a:t>기사</a:t>
            </a:r>
          </a:p>
        </p:txBody>
      </p:sp>
      <p:sp>
        <p:nvSpPr>
          <p:cNvPr id="4768" name="Shape 4768"/>
          <p:cNvSpPr/>
          <p:nvPr/>
        </p:nvSpPr>
        <p:spPr>
          <a:xfrm>
            <a:off x="3780598" y="3576548"/>
            <a:ext cx="482261" cy="510241"/>
          </a:xfrm>
          <a:prstGeom prst="rect">
            <a:avLst/>
          </a:prstGeom>
          <a:blipFill rotWithShape="1">
            <a:blip r:embed="rId13">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69" name="Shape 4769"/>
          <p:cNvSpPr/>
          <p:nvPr/>
        </p:nvSpPr>
        <p:spPr>
          <a:xfrm>
            <a:off x="4545989" y="3576423"/>
            <a:ext cx="482261" cy="510241"/>
          </a:xfrm>
          <a:prstGeom prst="rect">
            <a:avLst/>
          </a:prstGeom>
          <a:blipFill rotWithShape="1">
            <a:blip r:embed="rId14">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70" name="Shape 4770"/>
          <p:cNvSpPr/>
          <p:nvPr/>
        </p:nvSpPr>
        <p:spPr>
          <a:xfrm>
            <a:off x="5302880" y="3583775"/>
            <a:ext cx="482261" cy="510241"/>
          </a:xfrm>
          <a:prstGeom prst="rect">
            <a:avLst/>
          </a:prstGeom>
          <a:blipFill rotWithShape="1">
            <a:blip r:embed="rId1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71" name="Shape 4771"/>
          <p:cNvSpPr/>
          <p:nvPr/>
        </p:nvSpPr>
        <p:spPr>
          <a:xfrm>
            <a:off x="3772271" y="4646189"/>
            <a:ext cx="482261" cy="510241"/>
          </a:xfrm>
          <a:prstGeom prst="rect">
            <a:avLst/>
          </a:prstGeom>
          <a:blipFill rotWithShape="1">
            <a:blip r:embed="rId16">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72" name="Shape 4772"/>
          <p:cNvSpPr txBox="1"/>
          <p:nvPr/>
        </p:nvSpPr>
        <p:spPr>
          <a:xfrm>
            <a:off x="2867448" y="4274764"/>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773" name="Shape 4773"/>
          <p:cNvSpPr txBox="1"/>
          <p:nvPr/>
        </p:nvSpPr>
        <p:spPr>
          <a:xfrm>
            <a:off x="3617723"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774" name="Shape 4774"/>
          <p:cNvSpPr txBox="1"/>
          <p:nvPr/>
        </p:nvSpPr>
        <p:spPr>
          <a:xfrm>
            <a:off x="4368587" y="4275125"/>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775" name="Shape 4775"/>
          <p:cNvSpPr txBox="1"/>
          <p:nvPr/>
        </p:nvSpPr>
        <p:spPr>
          <a:xfrm>
            <a:off x="3066546" y="537271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776" name="Shape 4776"/>
          <p:cNvSpPr txBox="1"/>
          <p:nvPr/>
        </p:nvSpPr>
        <p:spPr>
          <a:xfrm>
            <a:off x="3634951" y="5356337"/>
            <a:ext cx="817853"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유저닉네임12…</a:t>
            </a:r>
          </a:p>
        </p:txBody>
      </p:sp>
      <p:sp>
        <p:nvSpPr>
          <p:cNvPr id="4777" name="Shape 4777"/>
          <p:cNvSpPr txBox="1"/>
          <p:nvPr/>
        </p:nvSpPr>
        <p:spPr>
          <a:xfrm>
            <a:off x="45901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778" name="Shape 4778"/>
          <p:cNvSpPr txBox="1"/>
          <p:nvPr/>
        </p:nvSpPr>
        <p:spPr>
          <a:xfrm>
            <a:off x="5371526" y="5356337"/>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779" name="Shape 4779"/>
          <p:cNvSpPr txBox="1"/>
          <p:nvPr/>
        </p:nvSpPr>
        <p:spPr>
          <a:xfrm>
            <a:off x="5361869" y="4277869"/>
            <a:ext cx="364202" cy="2000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chemeClr val="dk1"/>
                </a:solidFill>
                <a:latin typeface="Arial"/>
                <a:ea typeface="Arial"/>
                <a:cs typeface="Arial"/>
                <a:sym typeface="Arial"/>
              </a:rPr>
              <a:t>없음</a:t>
            </a:r>
          </a:p>
        </p:txBody>
      </p:sp>
      <p:sp>
        <p:nvSpPr>
          <p:cNvPr id="4780" name="Shape 4780"/>
          <p:cNvSpPr/>
          <p:nvPr/>
        </p:nvSpPr>
        <p:spPr>
          <a:xfrm>
            <a:off x="2793389" y="4896744"/>
            <a:ext cx="3181996" cy="1252356"/>
          </a:xfrm>
          <a:prstGeom prst="rect">
            <a:avLst/>
          </a:prstGeom>
          <a:solidFill>
            <a:srgbClr val="C55A11">
              <a:alpha val="28235"/>
            </a:srgbClr>
          </a:solidFill>
          <a:ln>
            <a:noFill/>
          </a:ln>
        </p:spPr>
        <p:txBody>
          <a:bodyPr anchorCtr="0" anchor="ctr" bIns="45700" lIns="91425" rIns="91425" tIns="45700">
            <a:noAutofit/>
          </a:bodyPr>
          <a:lstStyle/>
          <a:p>
            <a:pPr indent="0" lvl="0" marL="0" marR="0" rtl="0" algn="l">
              <a:spcBef>
                <a:spcPts val="0"/>
              </a:spcBef>
              <a:buClr>
                <a:srgbClr val="BFBFBF"/>
              </a:buClr>
              <a:buSzPct val="25000"/>
              <a:buFont typeface="Arial"/>
              <a:buNone/>
            </a:pPr>
            <a:r>
              <a:rPr b="1" i="0" lang="en-US" sz="1050" u="none" cap="none" strike="noStrike">
                <a:solidFill>
                  <a:srgbClr val="BFBFBF"/>
                </a:solidFill>
                <a:latin typeface="Arial"/>
                <a:ea typeface="Arial"/>
                <a:cs typeface="Arial"/>
                <a:sym typeface="Arial"/>
              </a:rPr>
              <a:t>16:9</a:t>
            </a:r>
          </a:p>
        </p:txBody>
      </p:sp>
      <p:sp>
        <p:nvSpPr>
          <p:cNvPr id="4781" name="Shape 4781"/>
          <p:cNvSpPr/>
          <p:nvPr/>
        </p:nvSpPr>
        <p:spPr>
          <a:xfrm>
            <a:off x="2878069" y="3221510"/>
            <a:ext cx="3002548" cy="211279"/>
          </a:xfrm>
          <a:prstGeom prst="ribbon2">
            <a:avLst>
              <a:gd fmla="val 16667" name="adj1"/>
              <a:gd fmla="val 70172" name="adj2"/>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100">
                <a:solidFill>
                  <a:schemeClr val="lt1"/>
                </a:solidFill>
                <a:latin typeface="Arial"/>
                <a:ea typeface="Arial"/>
                <a:cs typeface="Arial"/>
                <a:sym typeface="Arial"/>
              </a:rPr>
              <a:t>작위</a:t>
            </a:r>
          </a:p>
        </p:txBody>
      </p:sp>
      <p:sp>
        <p:nvSpPr>
          <p:cNvPr id="4782" name="Shape 4782"/>
          <p:cNvSpPr/>
          <p:nvPr/>
        </p:nvSpPr>
        <p:spPr>
          <a:xfrm>
            <a:off x="3663467" y="5681123"/>
            <a:ext cx="1446031" cy="200329"/>
          </a:xfrm>
          <a:prstGeom prst="rect">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050">
                <a:solidFill>
                  <a:schemeClr val="lt1"/>
                </a:solidFill>
                <a:latin typeface="Arial"/>
                <a:ea typeface="Arial"/>
                <a:cs typeface="Arial"/>
                <a:sym typeface="Arial"/>
              </a:rPr>
              <a:t>노예</a:t>
            </a:r>
          </a:p>
        </p:txBody>
      </p:sp>
      <p:sp>
        <p:nvSpPr>
          <p:cNvPr id="4783" name="Shape 4783"/>
          <p:cNvSpPr/>
          <p:nvPr/>
        </p:nvSpPr>
        <p:spPr>
          <a:xfrm>
            <a:off x="2935025" y="4597873"/>
            <a:ext cx="655194" cy="608654"/>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4" name="Shape 4784"/>
          <p:cNvSpPr/>
          <p:nvPr/>
        </p:nvSpPr>
        <p:spPr>
          <a:xfrm>
            <a:off x="5300408" y="4652603"/>
            <a:ext cx="482261" cy="510241"/>
          </a:xfrm>
          <a:prstGeom prst="rect">
            <a:avLst/>
          </a:prstGeom>
          <a:blipFill rotWithShape="1">
            <a:blip r:embed="rId17">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5" name="Shape 4785"/>
          <p:cNvSpPr/>
          <p:nvPr/>
        </p:nvSpPr>
        <p:spPr>
          <a:xfrm>
            <a:off x="3694664"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6" name="Shape 4786"/>
          <p:cNvSpPr/>
          <p:nvPr/>
        </p:nvSpPr>
        <p:spPr>
          <a:xfrm>
            <a:off x="4454303"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7" name="Shape 4787"/>
          <p:cNvSpPr/>
          <p:nvPr/>
        </p:nvSpPr>
        <p:spPr>
          <a:xfrm>
            <a:off x="5213942"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8" name="Shape 4788"/>
          <p:cNvSpPr/>
          <p:nvPr/>
        </p:nvSpPr>
        <p:spPr>
          <a:xfrm>
            <a:off x="2935025" y="5961885"/>
            <a:ext cx="655194" cy="223576"/>
          </a:xfrm>
          <a:prstGeom prst="round2SameRect">
            <a:avLst>
              <a:gd fmla="val 16667" name="adj1"/>
              <a:gd fmla="val 0" name="adj2"/>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89" name="Shape 4789"/>
          <p:cNvSpPr/>
          <p:nvPr/>
        </p:nvSpPr>
        <p:spPr>
          <a:xfrm>
            <a:off x="2833372" y="6159450"/>
            <a:ext cx="3093992" cy="5584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90" name="Shape 4790"/>
          <p:cNvSpPr/>
          <p:nvPr/>
        </p:nvSpPr>
        <p:spPr>
          <a:xfrm>
            <a:off x="3214363" y="1466579"/>
            <a:ext cx="2275420" cy="1511871"/>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4791" name="Shape 4791"/>
          <p:cNvSpPr/>
          <p:nvPr/>
        </p:nvSpPr>
        <p:spPr>
          <a:xfrm>
            <a:off x="3310930" y="1868842"/>
            <a:ext cx="736629" cy="779673"/>
          </a:xfrm>
          <a:prstGeom prst="rect">
            <a:avLst/>
          </a:prstGeom>
          <a:blipFill rotWithShape="1">
            <a:blip r:embed="rId18">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792" name="Shape 4792"/>
          <p:cNvSpPr/>
          <p:nvPr/>
        </p:nvSpPr>
        <p:spPr>
          <a:xfrm>
            <a:off x="3197363" y="1471373"/>
            <a:ext cx="2324067" cy="271197"/>
          </a:xfrm>
          <a:prstGeom prst="roundRect">
            <a:avLst>
              <a:gd fmla="val 7223"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200">
                <a:solidFill>
                  <a:schemeClr val="dk1"/>
                </a:solidFill>
                <a:latin typeface="Arial"/>
                <a:ea typeface="Arial"/>
                <a:cs typeface="Arial"/>
                <a:sym typeface="Arial"/>
              </a:rPr>
              <a:t>CleGames 제국</a:t>
            </a:r>
          </a:p>
        </p:txBody>
      </p:sp>
      <p:sp>
        <p:nvSpPr>
          <p:cNvPr id="4793" name="Shape 4793"/>
          <p:cNvSpPr txBox="1"/>
          <p:nvPr/>
        </p:nvSpPr>
        <p:spPr>
          <a:xfrm>
            <a:off x="4165314" y="2015361"/>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연맹 이름 영역</a:t>
            </a:r>
          </a:p>
        </p:txBody>
      </p:sp>
      <p:sp>
        <p:nvSpPr>
          <p:cNvPr id="4794" name="Shape 4794"/>
          <p:cNvSpPr txBox="1"/>
          <p:nvPr/>
        </p:nvSpPr>
        <p:spPr>
          <a:xfrm>
            <a:off x="4164035" y="1834296"/>
            <a:ext cx="1043875"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연합 이름 영역</a:t>
            </a:r>
          </a:p>
        </p:txBody>
      </p:sp>
      <p:sp>
        <p:nvSpPr>
          <p:cNvPr id="4795" name="Shape 4795"/>
          <p:cNvSpPr txBox="1"/>
          <p:nvPr/>
        </p:nvSpPr>
        <p:spPr>
          <a:xfrm>
            <a:off x="4090278" y="2270083"/>
            <a:ext cx="1223412" cy="25391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050">
                <a:solidFill>
                  <a:schemeClr val="dk1"/>
                </a:solidFill>
                <a:latin typeface="Arial"/>
                <a:ea typeface="Arial"/>
                <a:cs typeface="Arial"/>
                <a:sym typeface="Arial"/>
              </a:rPr>
              <a:t>영주 닉네임 영역</a:t>
            </a:r>
          </a:p>
        </p:txBody>
      </p:sp>
      <p:sp>
        <p:nvSpPr>
          <p:cNvPr id="4796" name="Shape 4796"/>
          <p:cNvSpPr txBox="1"/>
          <p:nvPr/>
        </p:nvSpPr>
        <p:spPr>
          <a:xfrm>
            <a:off x="3231018" y="2613676"/>
            <a:ext cx="80350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en-US" sz="1600">
                <a:solidFill>
                  <a:srgbClr val="FFC000"/>
                </a:solidFill>
                <a:latin typeface="Arial"/>
                <a:ea typeface="Arial"/>
                <a:cs typeface="Arial"/>
                <a:sym typeface="Arial"/>
              </a:rPr>
              <a:t>황제</a:t>
            </a:r>
          </a:p>
        </p:txBody>
      </p:sp>
      <p:sp>
        <p:nvSpPr>
          <p:cNvPr id="4797" name="Shape 4797"/>
          <p:cNvSpPr/>
          <p:nvPr/>
        </p:nvSpPr>
        <p:spPr>
          <a:xfrm>
            <a:off x="4967453" y="1502529"/>
            <a:ext cx="516155" cy="218899"/>
          </a:xfrm>
          <a:prstGeom prst="roundRect">
            <a:avLst>
              <a:gd fmla="val 16667" name="adj"/>
            </a:avLst>
          </a:prstGeom>
          <a:solidFill>
            <a:schemeClr val="accen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600">
              <a:solidFill>
                <a:schemeClr val="lt1"/>
              </a:solidFill>
              <a:latin typeface="Arial"/>
              <a:ea typeface="Arial"/>
              <a:cs typeface="Arial"/>
              <a:sym typeface="Arial"/>
            </a:endParaRPr>
          </a:p>
        </p:txBody>
      </p:sp>
      <p:sp>
        <p:nvSpPr>
          <p:cNvPr id="4798" name="Shape 4798"/>
          <p:cNvSpPr txBox="1"/>
          <p:nvPr/>
        </p:nvSpPr>
        <p:spPr>
          <a:xfrm>
            <a:off x="4919448" y="1493815"/>
            <a:ext cx="631903" cy="2154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800">
                <a:solidFill>
                  <a:schemeClr val="dk1"/>
                </a:solidFill>
                <a:latin typeface="Arial"/>
                <a:ea typeface="Arial"/>
                <a:cs typeface="Arial"/>
                <a:sym typeface="Arial"/>
              </a:rPr>
              <a:t>이름 변경</a:t>
            </a:r>
          </a:p>
        </p:txBody>
      </p:sp>
      <p:sp>
        <p:nvSpPr>
          <p:cNvPr id="4799" name="Shape 4799"/>
          <p:cNvSpPr/>
          <p:nvPr/>
        </p:nvSpPr>
        <p:spPr>
          <a:xfrm>
            <a:off x="3207590" y="1477983"/>
            <a:ext cx="264944" cy="280400"/>
          </a:xfrm>
          <a:prstGeom prst="ellipse">
            <a:avLst/>
          </a:prstGeom>
          <a:blipFill rotWithShape="1">
            <a:blip r:embed="rId19">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nvGrpSpPr>
          <p:cNvPr id="4800" name="Shape 4800"/>
          <p:cNvGrpSpPr/>
          <p:nvPr/>
        </p:nvGrpSpPr>
        <p:grpSpPr>
          <a:xfrm>
            <a:off x="4132678" y="2582648"/>
            <a:ext cx="365260" cy="382593"/>
            <a:chOff x="2832666" y="1968311"/>
            <a:chExt cx="365260" cy="382593"/>
          </a:xfrm>
        </p:grpSpPr>
        <p:sp>
          <p:nvSpPr>
            <p:cNvPr id="4801" name="Shape 4801"/>
            <p:cNvSpPr/>
            <p:nvPr/>
          </p:nvSpPr>
          <p:spPr>
            <a:xfrm>
              <a:off x="2832666" y="196831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02" name="Shape 4802"/>
            <p:cNvSpPr/>
            <p:nvPr/>
          </p:nvSpPr>
          <p:spPr>
            <a:xfrm>
              <a:off x="2883924" y="2009441"/>
              <a:ext cx="229158" cy="258678"/>
            </a:xfrm>
            <a:prstGeom prst="ellipse">
              <a:avLst/>
            </a:prstGeom>
            <a:blipFill rotWithShape="1">
              <a:blip r:embed="rId20">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803" name="Shape 4803"/>
            <p:cNvPicPr preferRelativeResize="0"/>
            <p:nvPr/>
          </p:nvPicPr>
          <p:blipFill rotWithShape="1">
            <a:blip r:embed="rId21">
              <a:alphaModFix/>
            </a:blip>
            <a:srcRect b="0" l="0" r="0" t="0"/>
            <a:stretch/>
          </p:blipFill>
          <p:spPr>
            <a:xfrm>
              <a:off x="2945746" y="2091044"/>
              <a:ext cx="232096" cy="232096"/>
            </a:xfrm>
            <a:prstGeom prst="rect">
              <a:avLst/>
            </a:prstGeom>
            <a:noFill/>
            <a:ln>
              <a:noFill/>
            </a:ln>
          </p:spPr>
        </p:pic>
      </p:grpSp>
      <p:grpSp>
        <p:nvGrpSpPr>
          <p:cNvPr id="4804" name="Shape 4804"/>
          <p:cNvGrpSpPr/>
          <p:nvPr/>
        </p:nvGrpSpPr>
        <p:grpSpPr>
          <a:xfrm>
            <a:off x="4549194" y="2570375"/>
            <a:ext cx="365260" cy="382593"/>
            <a:chOff x="2828036" y="2504232"/>
            <a:chExt cx="365260" cy="382593"/>
          </a:xfrm>
        </p:grpSpPr>
        <p:sp>
          <p:nvSpPr>
            <p:cNvPr id="4805" name="Shape 4805"/>
            <p:cNvSpPr/>
            <p:nvPr/>
          </p:nvSpPr>
          <p:spPr>
            <a:xfrm>
              <a:off x="2828036" y="2504232"/>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06" name="Shape 4806"/>
            <p:cNvSpPr/>
            <p:nvPr/>
          </p:nvSpPr>
          <p:spPr>
            <a:xfrm>
              <a:off x="2872544" y="2531961"/>
              <a:ext cx="229158" cy="258678"/>
            </a:xfrm>
            <a:prstGeom prst="ellipse">
              <a:avLst/>
            </a:prstGeom>
            <a:blipFill rotWithShape="1">
              <a:blip r:embed="rId22">
                <a:alphaModFix/>
              </a:blip>
              <a:stretch>
                <a:fillRect b="0" l="0" r="0" t="0"/>
              </a:stretch>
            </a:blip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807" name="Shape 4807"/>
            <p:cNvPicPr preferRelativeResize="0"/>
            <p:nvPr/>
          </p:nvPicPr>
          <p:blipFill rotWithShape="1">
            <a:blip r:embed="rId21">
              <a:alphaModFix/>
            </a:blip>
            <a:srcRect b="0" l="0" r="0" t="0"/>
            <a:stretch/>
          </p:blipFill>
          <p:spPr>
            <a:xfrm>
              <a:off x="2939882" y="2618564"/>
              <a:ext cx="232096" cy="232096"/>
            </a:xfrm>
            <a:prstGeom prst="rect">
              <a:avLst/>
            </a:prstGeom>
            <a:noFill/>
            <a:ln>
              <a:noFill/>
            </a:ln>
          </p:spPr>
        </p:pic>
      </p:grpSp>
      <p:grpSp>
        <p:nvGrpSpPr>
          <p:cNvPr id="4808" name="Shape 4808"/>
          <p:cNvGrpSpPr/>
          <p:nvPr/>
        </p:nvGrpSpPr>
        <p:grpSpPr>
          <a:xfrm>
            <a:off x="4966588" y="2568298"/>
            <a:ext cx="365260" cy="382593"/>
            <a:chOff x="5234537" y="2603521"/>
            <a:chExt cx="365260" cy="382593"/>
          </a:xfrm>
        </p:grpSpPr>
        <p:sp>
          <p:nvSpPr>
            <p:cNvPr id="4809" name="Shape 4809"/>
            <p:cNvSpPr/>
            <p:nvPr/>
          </p:nvSpPr>
          <p:spPr>
            <a:xfrm>
              <a:off x="5234537" y="2603521"/>
              <a:ext cx="365260" cy="382593"/>
            </a:xfrm>
            <a:prstGeom prst="ellipse">
              <a:avLst/>
            </a:prstGeom>
            <a:solidFill>
              <a:schemeClr val="dk1"/>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10" name="Shape 4810"/>
            <p:cNvSpPr/>
            <p:nvPr/>
          </p:nvSpPr>
          <p:spPr>
            <a:xfrm>
              <a:off x="5278217" y="2643775"/>
              <a:ext cx="229158" cy="258678"/>
            </a:xfrm>
            <a:prstGeom prst="ellipse">
              <a:avLst/>
            </a:prstGeom>
            <a:solidFill>
              <a:schemeClr val="lt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811" name="Shape 4811"/>
            <p:cNvPicPr preferRelativeResize="0"/>
            <p:nvPr/>
          </p:nvPicPr>
          <p:blipFill rotWithShape="1">
            <a:blip r:embed="rId23">
              <a:alphaModFix/>
            </a:blip>
            <a:srcRect b="0" l="0" r="0" t="0"/>
            <a:stretch/>
          </p:blipFill>
          <p:spPr>
            <a:xfrm>
              <a:off x="5314066" y="2690207"/>
              <a:ext cx="172191" cy="165812"/>
            </a:xfrm>
            <a:prstGeom prst="rect">
              <a:avLst/>
            </a:prstGeom>
            <a:noFill/>
            <a:ln>
              <a:noFill/>
            </a:ln>
          </p:spPr>
        </p:pic>
        <p:pic>
          <p:nvPicPr>
            <p:cNvPr id="4812" name="Shape 4812"/>
            <p:cNvPicPr preferRelativeResize="0"/>
            <p:nvPr/>
          </p:nvPicPr>
          <p:blipFill rotWithShape="1">
            <a:blip r:embed="rId24">
              <a:alphaModFix/>
            </a:blip>
            <a:srcRect b="0" l="0" r="0" t="0"/>
            <a:stretch/>
          </p:blipFill>
          <p:spPr>
            <a:xfrm>
              <a:off x="5346382" y="2693983"/>
              <a:ext cx="232096" cy="279836"/>
            </a:xfrm>
            <a:prstGeom prst="rect">
              <a:avLst/>
            </a:prstGeom>
            <a:noFill/>
            <a:ln>
              <a:noFill/>
            </a:ln>
          </p:spPr>
        </p:pic>
      </p:grpSp>
      <p:cxnSp>
        <p:nvCxnSpPr>
          <p:cNvPr id="4813" name="Shape 4813"/>
          <p:cNvCxnSpPr>
            <a:endCxn id="4798" idx="3"/>
          </p:cNvCxnSpPr>
          <p:nvPr/>
        </p:nvCxnSpPr>
        <p:spPr>
          <a:xfrm flipH="1">
            <a:off x="5551352" y="1253537"/>
            <a:ext cx="852000" cy="348000"/>
          </a:xfrm>
          <a:prstGeom prst="straightConnector1">
            <a:avLst/>
          </a:prstGeom>
          <a:noFill/>
          <a:ln cap="flat" cmpd="sng" w="28575">
            <a:solidFill>
              <a:srgbClr val="FF0000"/>
            </a:solidFill>
            <a:prstDash val="solid"/>
            <a:miter/>
            <a:headEnd len="med" w="med" type="none"/>
            <a:tailEnd len="lg" w="lg" type="triangle"/>
          </a:ln>
        </p:spPr>
      </p:cxnSp>
      <p:cxnSp>
        <p:nvCxnSpPr>
          <p:cNvPr id="4814" name="Shape 4814"/>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4815" name="Shape 4815"/>
          <p:cNvSpPr/>
          <p:nvPr/>
        </p:nvSpPr>
        <p:spPr>
          <a:xfrm>
            <a:off x="3018932" y="4664675"/>
            <a:ext cx="482261" cy="510241"/>
          </a:xfrm>
          <a:prstGeom prst="rect">
            <a:avLst/>
          </a:prstGeom>
          <a:blipFill rotWithShape="1">
            <a:blip r:embed="rId25">
              <a:alphaModFix/>
            </a:blip>
            <a:stretch>
              <a:fillRect b="0" l="0" r="0" t="0"/>
            </a:stretch>
          </a:blip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16" name="Shape 4816"/>
          <p:cNvSpPr/>
          <p:nvPr/>
        </p:nvSpPr>
        <p:spPr>
          <a:xfrm>
            <a:off x="6403432" y="1004633"/>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황제가 제국의 이름을 변경 할 수 있는 UI로 연결 된다.</a:t>
            </a:r>
          </a:p>
        </p:txBody>
      </p:sp>
      <p:sp>
        <p:nvSpPr>
          <p:cNvPr id="4817" name="Shape 4817"/>
          <p:cNvSpPr/>
          <p:nvPr/>
        </p:nvSpPr>
        <p:spPr>
          <a:xfrm>
            <a:off x="6400364" y="1716808"/>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대륙과 월드맵에서 보여질 황성의 이미지를 변경 하는 U로 연결 된다..</a:t>
            </a:r>
          </a:p>
        </p:txBody>
      </p:sp>
      <p:cxnSp>
        <p:nvCxnSpPr>
          <p:cNvPr id="4818" name="Shape 4818"/>
          <p:cNvCxnSpPr>
            <a:stCxn id="4817" idx="1"/>
          </p:cNvCxnSpPr>
          <p:nvPr/>
        </p:nvCxnSpPr>
        <p:spPr>
          <a:xfrm flipH="1">
            <a:off x="4709864" y="1965756"/>
            <a:ext cx="1690500" cy="582600"/>
          </a:xfrm>
          <a:prstGeom prst="straightConnector1">
            <a:avLst/>
          </a:prstGeom>
          <a:noFill/>
          <a:ln cap="flat" cmpd="sng" w="28575">
            <a:solidFill>
              <a:srgbClr val="FF0000"/>
            </a:solidFill>
            <a:prstDash val="solid"/>
            <a:miter/>
            <a:headEnd len="med" w="med" type="none"/>
            <a:tailEnd len="lg" w="lg" type="triangle"/>
          </a:ln>
        </p:spPr>
      </p:cxnSp>
      <p:sp>
        <p:nvSpPr>
          <p:cNvPr id="4819" name="Shape 4819"/>
          <p:cNvSpPr/>
          <p:nvPr/>
        </p:nvSpPr>
        <p:spPr>
          <a:xfrm>
            <a:off x="6398285" y="2369334"/>
            <a:ext cx="2446564" cy="497895"/>
          </a:xfrm>
          <a:prstGeom prst="roundRect">
            <a:avLst>
              <a:gd fmla="val 16667" name="adj"/>
            </a:avLst>
          </a:prstGeom>
          <a:solidFill>
            <a:schemeClr val="dk1"/>
          </a:solidFill>
          <a:ln cap="flat" cmpd="sng" w="1905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en-US" sz="1000">
                <a:solidFill>
                  <a:schemeClr val="lt1"/>
                </a:solidFill>
                <a:latin typeface="Arial"/>
                <a:ea typeface="Arial"/>
                <a:cs typeface="Arial"/>
                <a:sym typeface="Arial"/>
              </a:rPr>
              <a:t>대륙과 월드맵에서 보여질 황성의 이미지를 변경 하는 U로 연결 된다..</a:t>
            </a:r>
          </a:p>
        </p:txBody>
      </p:sp>
      <p:sp>
        <p:nvSpPr>
          <p:cNvPr id="4820" name="Shape 4820"/>
          <p:cNvSpPr/>
          <p:nvPr/>
        </p:nvSpPr>
        <p:spPr>
          <a:xfrm>
            <a:off x="0" y="0"/>
            <a:ext cx="12192000" cy="6858000"/>
          </a:xfrm>
          <a:prstGeom prst="rect">
            <a:avLst/>
          </a:prstGeom>
          <a:solidFill>
            <a:schemeClr val="dk1"/>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3800">
                <a:solidFill>
                  <a:schemeClr val="lt1"/>
                </a:solidFill>
                <a:latin typeface="Arial"/>
                <a:ea typeface="Arial"/>
                <a:cs typeface="Arial"/>
                <a:sym typeface="Arial"/>
              </a:rPr>
              <a:t>삭제</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p:nvPr/>
        </p:nvSpPr>
        <p:spPr>
          <a:xfrm>
            <a:off x="215538" y="142595"/>
            <a:ext cx="203292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 기능 설명(3)</a:t>
            </a:r>
          </a:p>
        </p:txBody>
      </p:sp>
      <p:cxnSp>
        <p:nvCxnSpPr>
          <p:cNvPr id="127" name="Shape 127"/>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28" name="Shape 128"/>
          <p:cNvSpPr/>
          <p:nvPr/>
        </p:nvSpPr>
        <p:spPr>
          <a:xfrm>
            <a:off x="398107" y="709320"/>
            <a:ext cx="10341427" cy="618630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8 – 자원지 등장 확률 조정</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황제는 황성에서 자원지 중 하나의 등장 확률을 증가 시킬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자원지 등장 확률 조정은 서버시간 기준 00시 이후로 조정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자원지 등장 확률은 조정된 이후로 생성되는 자원 오브젝트에 영향을 미친다.(기존에 생성된 오브젝트는 영향X)</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조정한 자원지 등장 확률은 서버시간 기중 00시에 초기화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조정한 자원지는 황성 쟁탈전이 시작되면 초기화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선택한 자원지는 본래 생성 확률에서 20%의 등장확률이 가산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선택된 자원지 이외의 자원지는 선택 자원지의 증가된 생성 확률에서 1/3만큼 등장 확률이 차감된다.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등장확률 0%이하가 된 자원지는 1%로 생성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등장확률 0%이하의 자원으로 인해 추가된 1%만큼은 식량&gt;목재&gt;석재&gt;철광 순서의 자원에서 차감한다.(자원지의 등장확률은 언제나 100%를 유지)</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소수점 2자리까지 계산 및 적용한다.(그 이하는 버림 처리)</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9 – 황제의 자원지</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타운주변에는 최고 단계의 자원지 보다 하나 높은 자원지가 생성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생성되는 범위는 황제의 타운을 기준으로 10*10의 타일만큼의 영역으로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이미 생성된 자원지는 황제의 타운이 사라져도 그대로 유지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타운이 옮겨간 지역에서는 새로운 자원지가 생성될때 황제의 자원지 효과를 받는다.(기존의 자원지는 해달 레벨을 유지 한다.)</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10 – 황제의 버프</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되면 이로운 다양한 버프를 받는다.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버프 효과는 점령전이 종료되고 황제임명 기간이 지난 직후 발동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버프 효과는 필드의 부대, 필드의 타운홀에 이펙트로 다른 영주에게 보이도록 한다.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황성의 기능 11 – 황제의 하사품</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황제가 되면 지정된 아이템 셋트를 연맹/연합원이나 다른 유저에게 선물할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하사품은 자원, ITEM, Crown으로 구성되어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총 3종류의 하사품이 존재하며 하사품은 8개의 아이템으로 구성되어 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 위임이 종료된 이후 보호상태인 황성에서 황제가 수여할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황제의 하사품은 한 사람이 중복해서 받을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하사품을 하사한 기록은 히스토리에서 볼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하사품은 수량이 정해져 있으며 정해진 수량을 소진하면 다음 쟁탈전 이 후에 재충전된다.</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p:nvPr/>
        </p:nvSpPr>
        <p:spPr>
          <a:xfrm>
            <a:off x="215538" y="142595"/>
            <a:ext cx="226376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황성쟁탈전 설명(1)</a:t>
            </a:r>
          </a:p>
        </p:txBody>
      </p:sp>
      <p:cxnSp>
        <p:nvCxnSpPr>
          <p:cNvPr id="135" name="Shape 135"/>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36" name="Shape 136"/>
          <p:cNvSpPr/>
          <p:nvPr/>
        </p:nvSpPr>
        <p:spPr>
          <a:xfrm>
            <a:off x="398107" y="526431"/>
            <a:ext cx="10341427" cy="5262979"/>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황성 쟁탈전</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황성은 보호상태가 해제되면 쟁탈전 상태가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 상태가 해제되기 24시간, 12시간, 6시간, 3시간, 1시간 전, 시작 시점에 대륙 전체에 공지를 보여준다.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 상태의 황성은 대륙의 모든 유저가 공격 가능하다.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쟁탈전에서는 개인. 집결 공격이 가능 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보호는 쟁탈전이 종료된 이후 5일간 유지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쟁탈전은 8시간 동안 벌어진다.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황성을 점령하면 8시간 동안 황성을 빼앗기지 않고 수비해 내면 황성쟁탈전이 종료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황성을 점령한 주인이 변경 되면 8시간은 다시 리셋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쟁탈전이 시작되면 황제는 자동으로 황성 점령자가 되며 8시간의 점령 시간이 시작된다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황성을 차지한 같은 소속의 연합/연맹원의 병력을 지원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지원 가능한 병력은 황성을 점령한 유저의 지원 병력 수 제한(대사관 건물)에 따른다.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황성쟁탈전에서 황성에 집결 공격이 가능 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집결 및 행군 중 황성의 주인이 아군으로 변경 된 경우 황성에 주둔한다.(주둔은 점령자의 지원병력수 제한에 따름)</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집결 및 행군 중 황성의 주인이 적으로 변경 된 경우 전투가 벌어 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집결 공격에 성공하여 황성을 탈환한 경우 집결 소집자가 황성의 주인이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집결로 황성탈환에 성공한 경우 점령자와 점령자의 지원병력 수 제한병력을 제외한 다른 집결한 사람의 부대는 자신의 성으로 회군한다.(행군)</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지원 병력은 높은 레벨의 병력이 우선 채워진다.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황성에서 벌어지는 전투의 부상과 사망을 일반 전투와 동일하게 처리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황성쟁탈전에서 전략 카드를 사용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황성에 대한 집결은 한 사람당 한 개만 할 수 있다.(동시에 여러 개를 할 수 없다.)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쟁탈전의 시작과 종료 시점에 시스템 메시지로 쟁탈전 상태에 대해 알려 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쟁탈전이 종료 되면 시스템 메일로 쟁탈전의 결과를 알려 준다.(메일 기획서에 추가 필요)</a:t>
            </a: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Font typeface="Arial"/>
              <a:buNone/>
            </a:pPr>
            <a:r>
              <a:t/>
            </a:r>
            <a:endParaRPr sz="1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p:nvPr/>
        </p:nvSpPr>
        <p:spPr>
          <a:xfrm>
            <a:off x="215538" y="142595"/>
            <a:ext cx="226376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황성쟁탈전 설명(2)</a:t>
            </a:r>
          </a:p>
        </p:txBody>
      </p:sp>
      <p:cxnSp>
        <p:nvCxnSpPr>
          <p:cNvPr id="143" name="Shape 143"/>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44" name="Shape 144"/>
          <p:cNvSpPr/>
          <p:nvPr/>
        </p:nvSpPr>
        <p:spPr>
          <a:xfrm>
            <a:off x="398107" y="709320"/>
            <a:ext cx="10341427" cy="433965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보호 타워 </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쟁탈전이 시작되면 황성을 보호하는 보호 타워를 점령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보호타워를 점령 한 경우 점령자의 연맹/연합원을 제외한 모든 행군하는 부대에 공격하여 데미지를 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보호타워와 황성의 점령자가 서로 적인 경우 보호타워는 황성을 공격한다.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쟁탈전이 시작되면 보호타워는 누구의 소유도 아닌 상태로 중립을 유지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보호타워는 소유자가 없을 경우 누구도 공격하지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보호타워에도 집결 공격이 가능하다.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집결공격 하여 성공한 경우 집결자의 보호지원부대 최대수량 만큼 보호타워에 주둔하고 그 이외에는 회군한다.(행군)</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보호타워는 공격하는 부대의 모든 병종에게 데미지를 준다.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보호타워는 1분에 한번씩 공격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보호타워에 있는 병력을 다시 자신의 타운으로 회군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보호타워는 황성 쟁탈전 중에 계속해서 탈환이 가능하지만 황성 점령에 영향을 주지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점령에 성공한 이후 주둔 병력이 회군등으로 0이 되어도 점령한 사람의 소유는 유지 된다.(공격을 받아 점령자가 변경 되기 전까지)</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점령 한 보호타워의 공격으로 황성의 병력이 0이 되어도 황성의 소유는 변경되지 않는다.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쟁탈전이 종료 되면 보호타워는 전쟁보호 상태가 되며 내부에 주둔중인 모든 병사는 자신의 타운으로 회군 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보호중의 보호타워는 소유자가 없음으로 표시 한다.</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황제 위임 </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황성 쟁탈전이 종료된 이 후 황성을 점거한 사람은 같은 연맹/연합원에게 황제를 위임 할 수 있다.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황제를 위임할 수 있는 시간은 쟁탈전 종료 후 1시간 동안 이다.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1시간 동안 황제를 위임하지 않으면 점령자가 황제가 된다.</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황제를 위임하면 위임한 사람이 황성에 수집된 자원의 일부를 획득 해 갈 수 있다.</a:t>
            </a:r>
          </a:p>
          <a:p>
            <a:pPr indent="0" lvl="0" marL="0" marR="0" rtl="0" algn="l">
              <a:spcBef>
                <a:spcPts val="0"/>
              </a:spcBef>
              <a:buNone/>
            </a:pPr>
            <a:r>
              <a:t/>
            </a:r>
            <a:endParaRPr sz="12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p:nvPr/>
        </p:nvSpPr>
        <p:spPr>
          <a:xfrm>
            <a:off x="215538" y="142595"/>
            <a:ext cx="399500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작위 및 노예의 버프/디버프 설명(1)</a:t>
            </a:r>
          </a:p>
        </p:txBody>
      </p:sp>
      <p:cxnSp>
        <p:nvCxnSpPr>
          <p:cNvPr id="150" name="Shape 150"/>
          <p:cNvCxnSpPr/>
          <p:nvPr/>
        </p:nvCxnSpPr>
        <p:spPr>
          <a:xfrm>
            <a:off x="251492" y="521256"/>
            <a:ext cx="2475168" cy="0"/>
          </a:xfrm>
          <a:prstGeom prst="straightConnector1">
            <a:avLst/>
          </a:prstGeom>
          <a:noFill/>
          <a:ln cap="flat" cmpd="sng" w="19050">
            <a:solidFill>
              <a:schemeClr val="accent2"/>
            </a:solidFill>
            <a:prstDash val="solid"/>
            <a:miter/>
            <a:headEnd len="med" w="med" type="none"/>
            <a:tailEnd len="med" w="med" type="none"/>
          </a:ln>
        </p:spPr>
      </p:cxnSp>
      <p:sp>
        <p:nvSpPr>
          <p:cNvPr id="151" name="Shape 151"/>
          <p:cNvSpPr/>
          <p:nvPr/>
        </p:nvSpPr>
        <p:spPr>
          <a:xfrm>
            <a:off x="398106" y="709333"/>
            <a:ext cx="9548327" cy="433965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Noto Sans Symbols"/>
              <a:buChar char="❖"/>
            </a:pPr>
            <a:r>
              <a:rPr lang="en-US" sz="1200">
                <a:solidFill>
                  <a:schemeClr val="dk1"/>
                </a:solidFill>
                <a:latin typeface="Arial"/>
                <a:ea typeface="Arial"/>
                <a:cs typeface="Arial"/>
                <a:sym typeface="Arial"/>
              </a:rPr>
              <a:t>작위 및 버프 리스트</a:t>
            </a: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작위</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여왕 : 모든 자원 생산량 +15% / 자원보호수량 + 20%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황태자 : 건설속도 +5% / 병사훈련속도 +5% / 과학기술연구속도 + 5%</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공작 : 모든 자원 생산량 +10% / 병사훈련속도 +5%</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후작 : 모든 자원 생산량 +5% / 식량소모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백작 : 건설속도 +10% </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자작 : 부대 공격력 +5% / 부대 방어력 +5%</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남작 : 과학기술연구속도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기사 : 부대 공격력 +5% / 부대 방어력 +5%</a:t>
            </a:r>
          </a:p>
          <a:p>
            <a:pPr indent="-171450" lvl="1" marL="628650" marR="0" rtl="0" algn="l">
              <a:spcBef>
                <a:spcPts val="0"/>
              </a:spcBef>
              <a:buClr>
                <a:schemeClr val="dk1"/>
              </a:buClr>
              <a:buFont typeface="Arial"/>
              <a:buNone/>
            </a:pPr>
            <a:r>
              <a:t/>
            </a:r>
            <a:endParaRPr b="0" i="0" sz="1200" u="none" cap="none" strike="noStrike">
              <a:solidFill>
                <a:schemeClr val="dk1"/>
              </a:solidFill>
              <a:latin typeface="Arial"/>
              <a:ea typeface="Arial"/>
              <a:cs typeface="Arial"/>
              <a:sym typeface="Arial"/>
            </a:endParaRPr>
          </a:p>
          <a:p>
            <a:pPr indent="-171450" lvl="0" marL="171450" marR="0" rtl="0" algn="l">
              <a:spcBef>
                <a:spcPts val="0"/>
              </a:spcBef>
              <a:buClr>
                <a:schemeClr val="dk1"/>
              </a:buClr>
              <a:buSzPct val="100000"/>
              <a:buFont typeface="Arial"/>
              <a:buChar char="❖"/>
            </a:pPr>
            <a:r>
              <a:rPr lang="en-US" sz="1200">
                <a:solidFill>
                  <a:schemeClr val="dk1"/>
                </a:solidFill>
                <a:latin typeface="Arial"/>
                <a:ea typeface="Arial"/>
                <a:cs typeface="Arial"/>
                <a:sym typeface="Arial"/>
              </a:rPr>
              <a:t>노예</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하녀 : 부대공격력 -10% / 모든 자원 생산량 -5%</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마부 : 모든 자원 생산량 -5% / 식량소모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광대 : 행군속도 -5% / 병사훈련속도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평민 : 부대방어 -5% / 모든 자원 생산량 -10%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보이스카웃 : 부대 공격력 -8% / 부대 방어력 -8%</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강도 : 자원보호수량 -20%</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범죄자 : 행군속도 -15%</a:t>
            </a:r>
          </a:p>
          <a:p>
            <a:pPr indent="-171450" lvl="1" marL="62865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바보 : 과학기술연구속도 -15%</a:t>
            </a:r>
          </a:p>
          <a:p>
            <a:pPr indent="0" lvl="0" marL="0" marR="0" rtl="0" algn="l">
              <a:spcBef>
                <a:spcPts val="0"/>
              </a:spcBef>
              <a:buNone/>
            </a:pPr>
            <a:r>
              <a:t/>
            </a:r>
            <a:endParaRPr sz="1200">
              <a:solidFill>
                <a:schemeClr val="dk1"/>
              </a:solidFill>
              <a:latin typeface="Arial"/>
              <a:ea typeface="Arial"/>
              <a:cs typeface="Arial"/>
              <a:sym typeface="Arial"/>
            </a:endParaRPr>
          </a:p>
          <a:p>
            <a:pPr indent="-171450" lvl="0" marL="171450" marR="0" rtl="0" algn="l">
              <a:spcBef>
                <a:spcPts val="0"/>
              </a:spcBef>
              <a:buClr>
                <a:schemeClr val="dk1"/>
              </a:buClr>
              <a:buFont typeface="Noto Sans Symbols"/>
              <a:buNone/>
            </a:pPr>
            <a:r>
              <a:t/>
            </a:r>
            <a:endParaRPr sz="12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